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2271" y="2125421"/>
            <a:ext cx="10087457" cy="249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3554" y="2236070"/>
            <a:ext cx="7647305" cy="3018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232956" y="233006"/>
              <a:ext cx="11726545" cy="6392545"/>
            </a:xfrm>
            <a:custGeom>
              <a:avLst/>
              <a:gdLst/>
              <a:ahLst/>
              <a:cxnLst/>
              <a:rect l="l" t="t" r="r" b="b"/>
              <a:pathLst>
                <a:path w="11726545" h="6392545">
                  <a:moveTo>
                    <a:pt x="11726037" y="0"/>
                  </a:moveTo>
                  <a:lnTo>
                    <a:pt x="0" y="0"/>
                  </a:lnTo>
                  <a:lnTo>
                    <a:pt x="0" y="6392037"/>
                  </a:lnTo>
                  <a:lnTo>
                    <a:pt x="11726037" y="6392037"/>
                  </a:lnTo>
                  <a:lnTo>
                    <a:pt x="11726037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233045"/>
            </a:xfrm>
            <a:custGeom>
              <a:avLst/>
              <a:gdLst/>
              <a:ahLst/>
              <a:cxnLst/>
              <a:rect l="l" t="t" r="r" b="b"/>
              <a:pathLst>
                <a:path w="12192000" h="233045">
                  <a:moveTo>
                    <a:pt x="12192000" y="0"/>
                  </a:moveTo>
                  <a:lnTo>
                    <a:pt x="0" y="0"/>
                  </a:lnTo>
                  <a:lnTo>
                    <a:pt x="232956" y="232918"/>
                  </a:lnTo>
                  <a:lnTo>
                    <a:pt x="11959082" y="23291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25044"/>
              <a:ext cx="12192000" cy="233045"/>
            </a:xfrm>
            <a:custGeom>
              <a:avLst/>
              <a:gdLst/>
              <a:ahLst/>
              <a:cxnLst/>
              <a:rect l="l" t="t" r="r" b="b"/>
              <a:pathLst>
                <a:path w="12192000" h="233045">
                  <a:moveTo>
                    <a:pt x="11959082" y="0"/>
                  </a:moveTo>
                  <a:lnTo>
                    <a:pt x="232956" y="0"/>
                  </a:lnTo>
                  <a:lnTo>
                    <a:pt x="0" y="232955"/>
                  </a:lnTo>
                  <a:lnTo>
                    <a:pt x="12192000" y="232955"/>
                  </a:lnTo>
                  <a:lnTo>
                    <a:pt x="11959082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33045" cy="6858000"/>
            </a:xfrm>
            <a:custGeom>
              <a:avLst/>
              <a:gdLst/>
              <a:ahLst/>
              <a:cxnLst/>
              <a:rect l="l" t="t" r="r" b="b"/>
              <a:pathLst>
                <a:path w="233045" h="6858000">
                  <a:moveTo>
                    <a:pt x="0" y="0"/>
                  </a:moveTo>
                  <a:lnTo>
                    <a:pt x="0" y="6857999"/>
                  </a:lnTo>
                  <a:lnTo>
                    <a:pt x="232956" y="6625043"/>
                  </a:lnTo>
                  <a:lnTo>
                    <a:pt x="232956" y="232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59082" y="0"/>
              <a:ext cx="233045" cy="6858000"/>
            </a:xfrm>
            <a:custGeom>
              <a:avLst/>
              <a:gdLst/>
              <a:ahLst/>
              <a:cxnLst/>
              <a:rect l="l" t="t" r="r" b="b"/>
              <a:pathLst>
                <a:path w="233045" h="6858000">
                  <a:moveTo>
                    <a:pt x="232918" y="0"/>
                  </a:moveTo>
                  <a:lnTo>
                    <a:pt x="0" y="232918"/>
                  </a:lnTo>
                  <a:lnTo>
                    <a:pt x="0" y="6625043"/>
                  </a:lnTo>
                  <a:lnTo>
                    <a:pt x="232918" y="6857999"/>
                  </a:lnTo>
                  <a:lnTo>
                    <a:pt x="232918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232956" y="232918"/>
                  </a:moveTo>
                  <a:lnTo>
                    <a:pt x="11959082" y="232918"/>
                  </a:lnTo>
                  <a:lnTo>
                    <a:pt x="11959082" y="6625043"/>
                  </a:lnTo>
                  <a:lnTo>
                    <a:pt x="232956" y="6625043"/>
                  </a:lnTo>
                  <a:lnTo>
                    <a:pt x="232956" y="232918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232956" y="232918"/>
                  </a:lnTo>
                </a:path>
                <a:path w="12192000" h="6858000">
                  <a:moveTo>
                    <a:pt x="0" y="6857999"/>
                  </a:moveTo>
                  <a:lnTo>
                    <a:pt x="232956" y="6625043"/>
                  </a:lnTo>
                </a:path>
                <a:path w="12192000" h="6858000">
                  <a:moveTo>
                    <a:pt x="12192000" y="0"/>
                  </a:moveTo>
                  <a:lnTo>
                    <a:pt x="11959082" y="232918"/>
                  </a:lnTo>
                </a:path>
                <a:path w="12192000" h="6858000">
                  <a:moveTo>
                    <a:pt x="12192000" y="6857999"/>
                  </a:moveTo>
                  <a:lnTo>
                    <a:pt x="11959082" y="6625043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6992" y="456719"/>
              <a:ext cx="9635193" cy="598601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65526" y="2411729"/>
            <a:ext cx="55689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491229" algn="l"/>
              </a:tabLst>
            </a:pPr>
            <a:r>
              <a:rPr sz="5400" spc="-15" dirty="0"/>
              <a:t>Internal</a:t>
            </a:r>
            <a:r>
              <a:rPr sz="5400" spc="20" dirty="0"/>
              <a:t> </a:t>
            </a:r>
            <a:r>
              <a:rPr sz="5400" dirty="0"/>
              <a:t>Ism	</a:t>
            </a:r>
            <a:r>
              <a:rPr sz="5400" spc="-10" dirty="0"/>
              <a:t>auditor </a:t>
            </a:r>
            <a:r>
              <a:rPr sz="5400" spc="-1205" dirty="0"/>
              <a:t> </a:t>
            </a:r>
            <a:r>
              <a:rPr sz="5400" spc="-20" dirty="0"/>
              <a:t>Micro</a:t>
            </a:r>
            <a:r>
              <a:rPr sz="5400" spc="-35" dirty="0"/>
              <a:t> </a:t>
            </a:r>
            <a:r>
              <a:rPr sz="5400" spc="-15" dirty="0"/>
              <a:t>Credit</a:t>
            </a:r>
            <a:r>
              <a:rPr sz="5400" spc="-25" dirty="0"/>
              <a:t> Course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53898" y="153949"/>
              <a:ext cx="11884660" cy="6550659"/>
            </a:xfrm>
            <a:custGeom>
              <a:avLst/>
              <a:gdLst/>
              <a:ahLst/>
              <a:cxnLst/>
              <a:rect l="l" t="t" r="r" b="b"/>
              <a:pathLst>
                <a:path w="11884660" h="6550659">
                  <a:moveTo>
                    <a:pt x="11884152" y="0"/>
                  </a:moveTo>
                  <a:lnTo>
                    <a:pt x="0" y="0"/>
                  </a:lnTo>
                  <a:lnTo>
                    <a:pt x="0" y="6550152"/>
                  </a:lnTo>
                  <a:lnTo>
                    <a:pt x="11884152" y="6550152"/>
                  </a:lnTo>
                  <a:lnTo>
                    <a:pt x="11884152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54305"/>
            </a:xfrm>
            <a:custGeom>
              <a:avLst/>
              <a:gdLst/>
              <a:ahLst/>
              <a:cxnLst/>
              <a:rect l="l" t="t" r="r" b="b"/>
              <a:pathLst>
                <a:path w="12192000" h="154305">
                  <a:moveTo>
                    <a:pt x="12192000" y="0"/>
                  </a:moveTo>
                  <a:lnTo>
                    <a:pt x="0" y="0"/>
                  </a:lnTo>
                  <a:lnTo>
                    <a:pt x="153898" y="153924"/>
                  </a:lnTo>
                  <a:lnTo>
                    <a:pt x="12038076" y="1539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04101"/>
              <a:ext cx="12192000" cy="154305"/>
            </a:xfrm>
            <a:custGeom>
              <a:avLst/>
              <a:gdLst/>
              <a:ahLst/>
              <a:cxnLst/>
              <a:rect l="l" t="t" r="r" b="b"/>
              <a:pathLst>
                <a:path w="12192000" h="154304">
                  <a:moveTo>
                    <a:pt x="12038076" y="0"/>
                  </a:moveTo>
                  <a:lnTo>
                    <a:pt x="153898" y="0"/>
                  </a:lnTo>
                  <a:lnTo>
                    <a:pt x="0" y="153897"/>
                  </a:lnTo>
                  <a:lnTo>
                    <a:pt x="12192000" y="153897"/>
                  </a:lnTo>
                  <a:lnTo>
                    <a:pt x="12038076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4305" cy="6858000"/>
            </a:xfrm>
            <a:custGeom>
              <a:avLst/>
              <a:gdLst/>
              <a:ahLst/>
              <a:cxnLst/>
              <a:rect l="l" t="t" r="r" b="b"/>
              <a:pathLst>
                <a:path w="154305" h="6858000">
                  <a:moveTo>
                    <a:pt x="0" y="0"/>
                  </a:moveTo>
                  <a:lnTo>
                    <a:pt x="0" y="6857999"/>
                  </a:lnTo>
                  <a:lnTo>
                    <a:pt x="153898" y="6704101"/>
                  </a:lnTo>
                  <a:lnTo>
                    <a:pt x="153898" y="153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38075" y="0"/>
              <a:ext cx="154305" cy="6858000"/>
            </a:xfrm>
            <a:custGeom>
              <a:avLst/>
              <a:gdLst/>
              <a:ahLst/>
              <a:cxnLst/>
              <a:rect l="l" t="t" r="r" b="b"/>
              <a:pathLst>
                <a:path w="154304" h="6858000">
                  <a:moveTo>
                    <a:pt x="153924" y="0"/>
                  </a:moveTo>
                  <a:lnTo>
                    <a:pt x="0" y="153924"/>
                  </a:lnTo>
                  <a:lnTo>
                    <a:pt x="0" y="6704101"/>
                  </a:lnTo>
                  <a:lnTo>
                    <a:pt x="153924" y="685799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53898" y="153924"/>
                  </a:moveTo>
                  <a:lnTo>
                    <a:pt x="12038076" y="153924"/>
                  </a:lnTo>
                  <a:lnTo>
                    <a:pt x="12038076" y="6704101"/>
                  </a:lnTo>
                  <a:lnTo>
                    <a:pt x="153898" y="6704101"/>
                  </a:lnTo>
                  <a:lnTo>
                    <a:pt x="153898" y="153924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53898" y="153924"/>
                  </a:lnTo>
                </a:path>
                <a:path w="12192000" h="6858000">
                  <a:moveTo>
                    <a:pt x="0" y="6857999"/>
                  </a:moveTo>
                  <a:lnTo>
                    <a:pt x="153898" y="6704101"/>
                  </a:lnTo>
                </a:path>
                <a:path w="12192000" h="6858000">
                  <a:moveTo>
                    <a:pt x="12192000" y="0"/>
                  </a:moveTo>
                  <a:lnTo>
                    <a:pt x="12038076" y="153924"/>
                  </a:lnTo>
                </a:path>
                <a:path w="12192000" h="6858000">
                  <a:moveTo>
                    <a:pt x="12192000" y="6857999"/>
                  </a:moveTo>
                  <a:lnTo>
                    <a:pt x="12038076" y="6704101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57073" y="408522"/>
            <a:ext cx="11623675" cy="5667375"/>
            <a:chOff x="257073" y="408522"/>
            <a:chExt cx="11623675" cy="56673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073" y="408522"/>
              <a:ext cx="11623398" cy="56673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2307" y="2907792"/>
              <a:ext cx="1152906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6996" y="3273552"/>
              <a:ext cx="5382006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5791" y="3657599"/>
              <a:ext cx="617982" cy="6286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4975" y="3639311"/>
              <a:ext cx="7636002" cy="6774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4988" y="4005072"/>
              <a:ext cx="4330446" cy="67741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316607" y="2981325"/>
            <a:ext cx="75304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Unit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Procedure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conduct</a:t>
            </a:r>
            <a:r>
              <a:rPr sz="2400" spc="-5" dirty="0">
                <a:latin typeface="Calibri"/>
                <a:cs typeface="Calibri"/>
              </a:rPr>
              <a:t> ISM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internal </a:t>
            </a:r>
            <a:r>
              <a:rPr sz="2400" dirty="0">
                <a:latin typeface="Calibri"/>
                <a:cs typeface="Calibri"/>
              </a:rPr>
              <a:t>Audit</a:t>
            </a:r>
            <a:endParaRPr sz="2400">
              <a:latin typeface="Calibri"/>
              <a:cs typeface="Calibri"/>
            </a:endParaRPr>
          </a:p>
          <a:p>
            <a:pPr marL="355600" marR="5080" indent="-3556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Internal </a:t>
            </a:r>
            <a:r>
              <a:rPr sz="2400" spc="-5" dirty="0">
                <a:latin typeface="Calibri"/>
                <a:cs typeface="Calibri"/>
              </a:rPr>
              <a:t>auditor should </a:t>
            </a:r>
            <a:r>
              <a:rPr sz="2400" spc="-10" dirty="0">
                <a:latin typeface="Calibri"/>
                <a:cs typeface="Calibri"/>
              </a:rPr>
              <a:t>conduct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opening </a:t>
            </a:r>
            <a:r>
              <a:rPr sz="2400" dirty="0">
                <a:latin typeface="Calibri"/>
                <a:cs typeface="Calibri"/>
              </a:rPr>
              <a:t>meeting with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management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subordinates.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62661" y="162712"/>
              <a:ext cx="11866880" cy="6532880"/>
            </a:xfrm>
            <a:custGeom>
              <a:avLst/>
              <a:gdLst/>
              <a:ahLst/>
              <a:cxnLst/>
              <a:rect l="l" t="t" r="r" b="b"/>
              <a:pathLst>
                <a:path w="11866880" h="6532880">
                  <a:moveTo>
                    <a:pt x="11866626" y="0"/>
                  </a:moveTo>
                  <a:lnTo>
                    <a:pt x="0" y="0"/>
                  </a:lnTo>
                  <a:lnTo>
                    <a:pt x="0" y="6532626"/>
                  </a:lnTo>
                  <a:lnTo>
                    <a:pt x="11866626" y="6532626"/>
                  </a:lnTo>
                  <a:lnTo>
                    <a:pt x="11866626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63195"/>
            </a:xfrm>
            <a:custGeom>
              <a:avLst/>
              <a:gdLst/>
              <a:ahLst/>
              <a:cxnLst/>
              <a:rect l="l" t="t" r="r" b="b"/>
              <a:pathLst>
                <a:path w="12192000" h="163195">
                  <a:moveTo>
                    <a:pt x="12192000" y="0"/>
                  </a:moveTo>
                  <a:lnTo>
                    <a:pt x="0" y="0"/>
                  </a:lnTo>
                  <a:lnTo>
                    <a:pt x="162661" y="162686"/>
                  </a:lnTo>
                  <a:lnTo>
                    <a:pt x="12029313" y="16268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95338"/>
              <a:ext cx="12192000" cy="163195"/>
            </a:xfrm>
            <a:custGeom>
              <a:avLst/>
              <a:gdLst/>
              <a:ahLst/>
              <a:cxnLst/>
              <a:rect l="l" t="t" r="r" b="b"/>
              <a:pathLst>
                <a:path w="12192000" h="163195">
                  <a:moveTo>
                    <a:pt x="12029313" y="0"/>
                  </a:moveTo>
                  <a:lnTo>
                    <a:pt x="162661" y="0"/>
                  </a:lnTo>
                  <a:lnTo>
                    <a:pt x="0" y="162660"/>
                  </a:lnTo>
                  <a:lnTo>
                    <a:pt x="12192000" y="162660"/>
                  </a:lnTo>
                  <a:lnTo>
                    <a:pt x="12029313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63195" cy="6858000"/>
            </a:xfrm>
            <a:custGeom>
              <a:avLst/>
              <a:gdLst/>
              <a:ahLst/>
              <a:cxnLst/>
              <a:rect l="l" t="t" r="r" b="b"/>
              <a:pathLst>
                <a:path w="163195" h="6858000">
                  <a:moveTo>
                    <a:pt x="0" y="0"/>
                  </a:moveTo>
                  <a:lnTo>
                    <a:pt x="0" y="6857999"/>
                  </a:lnTo>
                  <a:lnTo>
                    <a:pt x="162661" y="6695338"/>
                  </a:lnTo>
                  <a:lnTo>
                    <a:pt x="162661" y="162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29312" y="0"/>
              <a:ext cx="163195" cy="6858000"/>
            </a:xfrm>
            <a:custGeom>
              <a:avLst/>
              <a:gdLst/>
              <a:ahLst/>
              <a:cxnLst/>
              <a:rect l="l" t="t" r="r" b="b"/>
              <a:pathLst>
                <a:path w="163195" h="6858000">
                  <a:moveTo>
                    <a:pt x="162686" y="0"/>
                  </a:moveTo>
                  <a:lnTo>
                    <a:pt x="0" y="162686"/>
                  </a:lnTo>
                  <a:lnTo>
                    <a:pt x="0" y="6695338"/>
                  </a:lnTo>
                  <a:lnTo>
                    <a:pt x="162686" y="6857999"/>
                  </a:lnTo>
                  <a:lnTo>
                    <a:pt x="162686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62661" y="162686"/>
                  </a:moveTo>
                  <a:lnTo>
                    <a:pt x="12029313" y="162686"/>
                  </a:lnTo>
                  <a:lnTo>
                    <a:pt x="12029313" y="6695338"/>
                  </a:lnTo>
                  <a:lnTo>
                    <a:pt x="162661" y="6695338"/>
                  </a:lnTo>
                  <a:lnTo>
                    <a:pt x="162661" y="162686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62661" y="162686"/>
                  </a:lnTo>
                </a:path>
                <a:path w="12192000" h="6858000">
                  <a:moveTo>
                    <a:pt x="0" y="6857999"/>
                  </a:moveTo>
                  <a:lnTo>
                    <a:pt x="162661" y="6695338"/>
                  </a:lnTo>
                </a:path>
                <a:path w="12192000" h="6858000">
                  <a:moveTo>
                    <a:pt x="12192000" y="0"/>
                  </a:moveTo>
                  <a:lnTo>
                    <a:pt x="12029313" y="162686"/>
                  </a:lnTo>
                </a:path>
                <a:path w="12192000" h="6858000">
                  <a:moveTo>
                    <a:pt x="12192000" y="6857999"/>
                  </a:moveTo>
                  <a:lnTo>
                    <a:pt x="12029313" y="6695338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819" y="303633"/>
              <a:ext cx="11634286" cy="62146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292" y="2031492"/>
              <a:ext cx="2426969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5628" y="2414015"/>
              <a:ext cx="617982" cy="6301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4811" y="2397252"/>
              <a:ext cx="8995410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4627" y="2763011"/>
              <a:ext cx="2728722" cy="677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6039" y="3145536"/>
              <a:ext cx="617982" cy="6301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5224" y="3128771"/>
              <a:ext cx="6907530" cy="6774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2287" y="3511295"/>
              <a:ext cx="617982" cy="6301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71471" y="3494532"/>
              <a:ext cx="9102090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1975" y="3860292"/>
              <a:ext cx="2494026" cy="67741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712214" y="2104135"/>
            <a:ext cx="90138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74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Unit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continues</a:t>
            </a:r>
            <a:endParaRPr sz="2400">
              <a:latin typeface="Calibri"/>
              <a:cs typeface="Calibri"/>
            </a:endParaRPr>
          </a:p>
          <a:p>
            <a:pPr marL="408940" indent="-343535">
              <a:lnSpc>
                <a:spcPct val="100000"/>
              </a:lnSpc>
              <a:buFont typeface="Wingdings"/>
              <a:buChar char=""/>
              <a:tabLst>
                <a:tab pos="409575" algn="l"/>
              </a:tabLst>
            </a:pPr>
            <a:r>
              <a:rPr sz="2400" dirty="0">
                <a:latin typeface="Calibri"/>
                <a:cs typeface="Calibri"/>
              </a:rPr>
              <a:t>ISM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auditor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discuss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management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subordinate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Audit</a:t>
            </a:r>
            <a:endParaRPr sz="2400">
              <a:latin typeface="Calibri"/>
              <a:cs typeface="Calibri"/>
            </a:endParaRPr>
          </a:p>
          <a:p>
            <a:pPr marL="350901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schedule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plan;</a:t>
            </a:r>
            <a:endParaRPr sz="2400">
              <a:latin typeface="Calibri"/>
              <a:cs typeface="Calibri"/>
            </a:endParaRPr>
          </a:p>
          <a:p>
            <a:pPr marL="1419225" lvl="1" indent="-343535">
              <a:lnSpc>
                <a:spcPct val="100000"/>
              </a:lnSpc>
              <a:buFont typeface="Wingdings"/>
              <a:buChar char=""/>
              <a:tabLst>
                <a:tab pos="1419860" algn="l"/>
              </a:tabLst>
            </a:pPr>
            <a:r>
              <a:rPr sz="2400" spc="-5" dirty="0">
                <a:latin typeface="Calibri"/>
                <a:cs typeface="Calibri"/>
              </a:rPr>
              <a:t>Once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delegated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then </a:t>
            </a:r>
            <a:r>
              <a:rPr sz="2400" spc="-15" dirty="0">
                <a:latin typeface="Calibri"/>
                <a:cs typeface="Calibri"/>
              </a:rPr>
              <a:t>start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executing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ISM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auditor</a:t>
            </a:r>
            <a:r>
              <a:rPr sz="2400" dirty="0">
                <a:latin typeface="Calibri"/>
                <a:cs typeface="Calibri"/>
              </a:rPr>
              <a:t> 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check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company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having</a:t>
            </a:r>
            <a:r>
              <a:rPr sz="2400" spc="-15" dirty="0">
                <a:latin typeface="Calibri"/>
                <a:cs typeface="Calibri"/>
              </a:rPr>
              <a:t> safety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environment</a:t>
            </a:r>
            <a:endParaRPr sz="2400">
              <a:latin typeface="Calibri"/>
              <a:cs typeface="Calibri"/>
            </a:endParaRPr>
          </a:p>
          <a:p>
            <a:pPr marL="36264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protection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policy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36271" y="136271"/>
              <a:ext cx="11919585" cy="6585584"/>
            </a:xfrm>
            <a:custGeom>
              <a:avLst/>
              <a:gdLst/>
              <a:ahLst/>
              <a:cxnLst/>
              <a:rect l="l" t="t" r="r" b="b"/>
              <a:pathLst>
                <a:path w="11919585" h="6585584">
                  <a:moveTo>
                    <a:pt x="11919458" y="0"/>
                  </a:moveTo>
                  <a:lnTo>
                    <a:pt x="0" y="0"/>
                  </a:lnTo>
                  <a:lnTo>
                    <a:pt x="0" y="6585458"/>
                  </a:lnTo>
                  <a:lnTo>
                    <a:pt x="11919458" y="6585458"/>
                  </a:lnTo>
                  <a:lnTo>
                    <a:pt x="11919458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36525"/>
            </a:xfrm>
            <a:custGeom>
              <a:avLst/>
              <a:gdLst/>
              <a:ahLst/>
              <a:cxnLst/>
              <a:rect l="l" t="t" r="r" b="b"/>
              <a:pathLst>
                <a:path w="12192000" h="136525">
                  <a:moveTo>
                    <a:pt x="12192000" y="0"/>
                  </a:moveTo>
                  <a:lnTo>
                    <a:pt x="0" y="0"/>
                  </a:lnTo>
                  <a:lnTo>
                    <a:pt x="136271" y="136271"/>
                  </a:lnTo>
                  <a:lnTo>
                    <a:pt x="12055729" y="13627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21729"/>
              <a:ext cx="12192000" cy="136525"/>
            </a:xfrm>
            <a:custGeom>
              <a:avLst/>
              <a:gdLst/>
              <a:ahLst/>
              <a:cxnLst/>
              <a:rect l="l" t="t" r="r" b="b"/>
              <a:pathLst>
                <a:path w="12192000" h="136525">
                  <a:moveTo>
                    <a:pt x="12055729" y="0"/>
                  </a:moveTo>
                  <a:lnTo>
                    <a:pt x="136271" y="0"/>
                  </a:lnTo>
                  <a:lnTo>
                    <a:pt x="0" y="136270"/>
                  </a:lnTo>
                  <a:lnTo>
                    <a:pt x="12192000" y="136270"/>
                  </a:lnTo>
                  <a:lnTo>
                    <a:pt x="12055729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36525" cy="6858000"/>
            </a:xfrm>
            <a:custGeom>
              <a:avLst/>
              <a:gdLst/>
              <a:ahLst/>
              <a:cxnLst/>
              <a:rect l="l" t="t" r="r" b="b"/>
              <a:pathLst>
                <a:path w="136525" h="6858000">
                  <a:moveTo>
                    <a:pt x="0" y="0"/>
                  </a:moveTo>
                  <a:lnTo>
                    <a:pt x="0" y="6857999"/>
                  </a:lnTo>
                  <a:lnTo>
                    <a:pt x="136271" y="6721729"/>
                  </a:lnTo>
                  <a:lnTo>
                    <a:pt x="136271" y="136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55729" y="0"/>
              <a:ext cx="136525" cy="6858000"/>
            </a:xfrm>
            <a:custGeom>
              <a:avLst/>
              <a:gdLst/>
              <a:ahLst/>
              <a:cxnLst/>
              <a:rect l="l" t="t" r="r" b="b"/>
              <a:pathLst>
                <a:path w="136525" h="6858000">
                  <a:moveTo>
                    <a:pt x="136271" y="0"/>
                  </a:moveTo>
                  <a:lnTo>
                    <a:pt x="0" y="136271"/>
                  </a:lnTo>
                  <a:lnTo>
                    <a:pt x="0" y="6721729"/>
                  </a:lnTo>
                  <a:lnTo>
                    <a:pt x="136271" y="6857999"/>
                  </a:lnTo>
                  <a:lnTo>
                    <a:pt x="136271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36271" y="136271"/>
                  </a:moveTo>
                  <a:lnTo>
                    <a:pt x="12055729" y="136271"/>
                  </a:lnTo>
                  <a:lnTo>
                    <a:pt x="12055729" y="6721729"/>
                  </a:lnTo>
                  <a:lnTo>
                    <a:pt x="136271" y="6721729"/>
                  </a:lnTo>
                  <a:lnTo>
                    <a:pt x="136271" y="136271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36271" y="136271"/>
                  </a:lnTo>
                </a:path>
                <a:path w="12192000" h="6858000">
                  <a:moveTo>
                    <a:pt x="0" y="6857999"/>
                  </a:moveTo>
                  <a:lnTo>
                    <a:pt x="136271" y="6721729"/>
                  </a:lnTo>
                </a:path>
                <a:path w="12192000" h="6858000">
                  <a:moveTo>
                    <a:pt x="12192000" y="0"/>
                  </a:moveTo>
                  <a:lnTo>
                    <a:pt x="12055729" y="136271"/>
                  </a:lnTo>
                </a:path>
                <a:path w="12192000" h="6858000">
                  <a:moveTo>
                    <a:pt x="12192000" y="6857999"/>
                  </a:moveTo>
                  <a:lnTo>
                    <a:pt x="12055729" y="6721729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3504" y="260222"/>
            <a:ext cx="11713845" cy="5984875"/>
            <a:chOff x="203504" y="260222"/>
            <a:chExt cx="11713845" cy="59848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504" y="260222"/>
              <a:ext cx="11713598" cy="59844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3772" y="2907791"/>
              <a:ext cx="2426970" cy="67741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18303" y="2981325"/>
            <a:ext cx="20504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Unit</a:t>
            </a:r>
            <a:r>
              <a:rPr spc="-40" dirty="0"/>
              <a:t> </a:t>
            </a:r>
            <a:r>
              <a:rPr dirty="0"/>
              <a:t>2</a:t>
            </a:r>
            <a:r>
              <a:rPr spc="-50" dirty="0"/>
              <a:t> </a:t>
            </a:r>
            <a:r>
              <a:rPr spc="-10" dirty="0"/>
              <a:t>continues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1566672" y="3273552"/>
            <a:ext cx="9375140" cy="1043305"/>
            <a:chOff x="1566672" y="3273552"/>
            <a:chExt cx="9375140" cy="104330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6672" y="3291840"/>
              <a:ext cx="617981" cy="6286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5856" y="3273552"/>
              <a:ext cx="9045702" cy="6774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6432" y="3657600"/>
              <a:ext cx="617982" cy="6286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85616" y="3639312"/>
              <a:ext cx="5266182" cy="67741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736851" y="3346780"/>
            <a:ext cx="90112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ISM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auditor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check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Safety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Management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system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existence;</a:t>
            </a:r>
            <a:endParaRPr sz="2400">
              <a:latin typeface="Calibri"/>
              <a:cs typeface="Calibri"/>
            </a:endParaRPr>
          </a:p>
          <a:p>
            <a:pPr marL="2245360" lvl="1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245995" algn="l"/>
              </a:tabLst>
            </a:pPr>
            <a:r>
              <a:rPr sz="2400" spc="-10" dirty="0">
                <a:latin typeface="Calibri"/>
                <a:cs typeface="Calibri"/>
              </a:rPr>
              <a:t>Following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Manuals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should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board: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43015" y="4791443"/>
            <a:ext cx="800862" cy="31624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923915" y="4820869"/>
            <a:ext cx="63690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i="1" dirty="0">
                <a:latin typeface="Calibri"/>
                <a:cs typeface="Calibri"/>
              </a:rPr>
              <a:t>See</a:t>
            </a:r>
            <a:r>
              <a:rPr sz="1100" i="1" spc="-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</a:t>
            </a:r>
            <a:r>
              <a:rPr sz="1100" i="1" spc="-3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next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26279" y="717804"/>
            <a:ext cx="2852420" cy="2852420"/>
            <a:chOff x="4526279" y="717804"/>
            <a:chExt cx="2852420" cy="2852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6279" y="717804"/>
              <a:ext cx="2852166" cy="28521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915" y="838187"/>
              <a:ext cx="517423" cy="51741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08930" y="893190"/>
            <a:ext cx="260985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1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Checking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vessel’s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documents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26279" y="1941576"/>
            <a:ext cx="2852420" cy="4196715"/>
            <a:chOff x="4526279" y="1941576"/>
            <a:chExt cx="2852420" cy="41967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7947" y="1941576"/>
              <a:ext cx="102870" cy="1043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6279" y="3285744"/>
              <a:ext cx="2852166" cy="28521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915" y="3406127"/>
              <a:ext cx="517423" cy="5174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7947" y="4408932"/>
              <a:ext cx="87629" cy="8763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908930" y="3306979"/>
            <a:ext cx="2675255" cy="143129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100" dirty="0">
                <a:latin typeface="Calibri"/>
                <a:cs typeface="Calibri"/>
              </a:rPr>
              <a:t>2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  <a:spcBef>
                <a:spcPts val="919"/>
              </a:spcBef>
            </a:pPr>
            <a:r>
              <a:rPr sz="1600" spc="-10" dirty="0">
                <a:latin typeface="Calibri"/>
                <a:cs typeface="Calibri"/>
              </a:rPr>
              <a:t>Checking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5" dirty="0">
                <a:latin typeface="Calibri"/>
                <a:cs typeface="Calibri"/>
              </a:rPr>
              <a:t>Safety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management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600" spc="-15" dirty="0">
                <a:latin typeface="Calibri"/>
                <a:cs typeface="Calibri"/>
              </a:rPr>
              <a:t>system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64458" y="791337"/>
            <a:ext cx="4881245" cy="4904105"/>
            <a:chOff x="3664458" y="791337"/>
            <a:chExt cx="4881245" cy="4904105"/>
          </a:xfrm>
        </p:grpSpPr>
        <p:sp>
          <p:nvSpPr>
            <p:cNvPr id="4" name="object 4"/>
            <p:cNvSpPr/>
            <p:nvPr/>
          </p:nvSpPr>
          <p:spPr>
            <a:xfrm>
              <a:off x="3674364" y="823849"/>
              <a:ext cx="4861560" cy="4861560"/>
            </a:xfrm>
            <a:custGeom>
              <a:avLst/>
              <a:gdLst/>
              <a:ahLst/>
              <a:cxnLst/>
              <a:rect l="l" t="t" r="r" b="b"/>
              <a:pathLst>
                <a:path w="4861559" h="4861560">
                  <a:moveTo>
                    <a:pt x="2430526" y="0"/>
                  </a:moveTo>
                  <a:lnTo>
                    <a:pt x="2430526" y="2430653"/>
                  </a:lnTo>
                  <a:lnTo>
                    <a:pt x="766699" y="658876"/>
                  </a:lnTo>
                  <a:lnTo>
                    <a:pt x="730406" y="693666"/>
                  </a:lnTo>
                  <a:lnTo>
                    <a:pt x="694914" y="729124"/>
                  </a:lnTo>
                  <a:lnTo>
                    <a:pt x="660228" y="765236"/>
                  </a:lnTo>
                  <a:lnTo>
                    <a:pt x="626354" y="801987"/>
                  </a:lnTo>
                  <a:lnTo>
                    <a:pt x="593299" y="839363"/>
                  </a:lnTo>
                  <a:lnTo>
                    <a:pt x="561069" y="877350"/>
                  </a:lnTo>
                  <a:lnTo>
                    <a:pt x="529670" y="915934"/>
                  </a:lnTo>
                  <a:lnTo>
                    <a:pt x="499107" y="955099"/>
                  </a:lnTo>
                  <a:lnTo>
                    <a:pt x="469388" y="994833"/>
                  </a:lnTo>
                  <a:lnTo>
                    <a:pt x="440519" y="1035121"/>
                  </a:lnTo>
                  <a:lnTo>
                    <a:pt x="412505" y="1075948"/>
                  </a:lnTo>
                  <a:lnTo>
                    <a:pt x="385353" y="1117301"/>
                  </a:lnTo>
                  <a:lnTo>
                    <a:pt x="359068" y="1159165"/>
                  </a:lnTo>
                  <a:lnTo>
                    <a:pt x="333658" y="1201525"/>
                  </a:lnTo>
                  <a:lnTo>
                    <a:pt x="309128" y="1244368"/>
                  </a:lnTo>
                  <a:lnTo>
                    <a:pt x="285484" y="1287680"/>
                  </a:lnTo>
                  <a:lnTo>
                    <a:pt x="262733" y="1331446"/>
                  </a:lnTo>
                  <a:lnTo>
                    <a:pt x="240881" y="1375651"/>
                  </a:lnTo>
                  <a:lnTo>
                    <a:pt x="219934" y="1420283"/>
                  </a:lnTo>
                  <a:lnTo>
                    <a:pt x="199898" y="1465326"/>
                  </a:lnTo>
                  <a:lnTo>
                    <a:pt x="180779" y="1510765"/>
                  </a:lnTo>
                  <a:lnTo>
                    <a:pt x="162583" y="1556588"/>
                  </a:lnTo>
                  <a:lnTo>
                    <a:pt x="145317" y="1602780"/>
                  </a:lnTo>
                  <a:lnTo>
                    <a:pt x="128987" y="1649326"/>
                  </a:lnTo>
                  <a:lnTo>
                    <a:pt x="113599" y="1696212"/>
                  </a:lnTo>
                  <a:lnTo>
                    <a:pt x="99158" y="1743425"/>
                  </a:lnTo>
                  <a:lnTo>
                    <a:pt x="85672" y="1790949"/>
                  </a:lnTo>
                  <a:lnTo>
                    <a:pt x="73147" y="1838771"/>
                  </a:lnTo>
                  <a:lnTo>
                    <a:pt x="61588" y="1886875"/>
                  </a:lnTo>
                  <a:lnTo>
                    <a:pt x="51002" y="1935249"/>
                  </a:lnTo>
                  <a:lnTo>
                    <a:pt x="41395" y="1983878"/>
                  </a:lnTo>
                  <a:lnTo>
                    <a:pt x="32773" y="2032747"/>
                  </a:lnTo>
                  <a:lnTo>
                    <a:pt x="25142" y="2081843"/>
                  </a:lnTo>
                  <a:lnTo>
                    <a:pt x="18508" y="2131150"/>
                  </a:lnTo>
                  <a:lnTo>
                    <a:pt x="12879" y="2180656"/>
                  </a:lnTo>
                  <a:lnTo>
                    <a:pt x="8259" y="2230345"/>
                  </a:lnTo>
                  <a:lnTo>
                    <a:pt x="4654" y="2280203"/>
                  </a:lnTo>
                  <a:lnTo>
                    <a:pt x="2072" y="2330217"/>
                  </a:lnTo>
                  <a:lnTo>
                    <a:pt x="519" y="2380371"/>
                  </a:lnTo>
                  <a:lnTo>
                    <a:pt x="0" y="2430653"/>
                  </a:lnTo>
                  <a:lnTo>
                    <a:pt x="472" y="2479060"/>
                  </a:lnTo>
                  <a:lnTo>
                    <a:pt x="1883" y="2527238"/>
                  </a:lnTo>
                  <a:lnTo>
                    <a:pt x="4225" y="2575177"/>
                  </a:lnTo>
                  <a:lnTo>
                    <a:pt x="7488" y="2622869"/>
                  </a:lnTo>
                  <a:lnTo>
                    <a:pt x="11664" y="2670304"/>
                  </a:lnTo>
                  <a:lnTo>
                    <a:pt x="16743" y="2717474"/>
                  </a:lnTo>
                  <a:lnTo>
                    <a:pt x="22718" y="2764370"/>
                  </a:lnTo>
                  <a:lnTo>
                    <a:pt x="29580" y="2810984"/>
                  </a:lnTo>
                  <a:lnTo>
                    <a:pt x="37319" y="2857306"/>
                  </a:lnTo>
                  <a:lnTo>
                    <a:pt x="45927" y="2903328"/>
                  </a:lnTo>
                  <a:lnTo>
                    <a:pt x="55395" y="2949041"/>
                  </a:lnTo>
                  <a:lnTo>
                    <a:pt x="65715" y="2994436"/>
                  </a:lnTo>
                  <a:lnTo>
                    <a:pt x="76877" y="3039506"/>
                  </a:lnTo>
                  <a:lnTo>
                    <a:pt x="88874" y="3084240"/>
                  </a:lnTo>
                  <a:lnTo>
                    <a:pt x="101696" y="3128630"/>
                  </a:lnTo>
                  <a:lnTo>
                    <a:pt x="115334" y="3172667"/>
                  </a:lnTo>
                  <a:lnTo>
                    <a:pt x="129779" y="3216343"/>
                  </a:lnTo>
                  <a:lnTo>
                    <a:pt x="145024" y="3259649"/>
                  </a:lnTo>
                  <a:lnTo>
                    <a:pt x="161059" y="3302576"/>
                  </a:lnTo>
                  <a:lnTo>
                    <a:pt x="177876" y="3345116"/>
                  </a:lnTo>
                  <a:lnTo>
                    <a:pt x="195465" y="3387259"/>
                  </a:lnTo>
                  <a:lnTo>
                    <a:pt x="213818" y="3428997"/>
                  </a:lnTo>
                  <a:lnTo>
                    <a:pt x="232926" y="3470321"/>
                  </a:lnTo>
                  <a:lnTo>
                    <a:pt x="252781" y="3511222"/>
                  </a:lnTo>
                  <a:lnTo>
                    <a:pt x="273374" y="3551692"/>
                  </a:lnTo>
                  <a:lnTo>
                    <a:pt x="294695" y="3591722"/>
                  </a:lnTo>
                  <a:lnTo>
                    <a:pt x="316737" y="3631303"/>
                  </a:lnTo>
                  <a:lnTo>
                    <a:pt x="339490" y="3670426"/>
                  </a:lnTo>
                  <a:lnTo>
                    <a:pt x="362946" y="3709083"/>
                  </a:lnTo>
                  <a:lnTo>
                    <a:pt x="387096" y="3747264"/>
                  </a:lnTo>
                  <a:lnTo>
                    <a:pt x="411931" y="3784962"/>
                  </a:lnTo>
                  <a:lnTo>
                    <a:pt x="437442" y="3822167"/>
                  </a:lnTo>
                  <a:lnTo>
                    <a:pt x="463621" y="3858871"/>
                  </a:lnTo>
                  <a:lnTo>
                    <a:pt x="490459" y="3895064"/>
                  </a:lnTo>
                  <a:lnTo>
                    <a:pt x="517948" y="3930738"/>
                  </a:lnTo>
                  <a:lnTo>
                    <a:pt x="546077" y="3965885"/>
                  </a:lnTo>
                  <a:lnTo>
                    <a:pt x="574840" y="4000496"/>
                  </a:lnTo>
                  <a:lnTo>
                    <a:pt x="604226" y="4034561"/>
                  </a:lnTo>
                  <a:lnTo>
                    <a:pt x="634228" y="4068072"/>
                  </a:lnTo>
                  <a:lnTo>
                    <a:pt x="664836" y="4101020"/>
                  </a:lnTo>
                  <a:lnTo>
                    <a:pt x="696042" y="4133397"/>
                  </a:lnTo>
                  <a:lnTo>
                    <a:pt x="727837" y="4165194"/>
                  </a:lnTo>
                  <a:lnTo>
                    <a:pt x="760212" y="4196402"/>
                  </a:lnTo>
                  <a:lnTo>
                    <a:pt x="793158" y="4227012"/>
                  </a:lnTo>
                  <a:lnTo>
                    <a:pt x="826667" y="4257016"/>
                  </a:lnTo>
                  <a:lnTo>
                    <a:pt x="860730" y="4286405"/>
                  </a:lnTo>
                  <a:lnTo>
                    <a:pt x="895339" y="4315169"/>
                  </a:lnTo>
                  <a:lnTo>
                    <a:pt x="930483" y="4343301"/>
                  </a:lnTo>
                  <a:lnTo>
                    <a:pt x="966156" y="4370791"/>
                  </a:lnTo>
                  <a:lnTo>
                    <a:pt x="1002347" y="4397631"/>
                  </a:lnTo>
                  <a:lnTo>
                    <a:pt x="1039049" y="4423812"/>
                  </a:lnTo>
                  <a:lnTo>
                    <a:pt x="1076252" y="4449326"/>
                  </a:lnTo>
                  <a:lnTo>
                    <a:pt x="1113948" y="4474163"/>
                  </a:lnTo>
                  <a:lnTo>
                    <a:pt x="1152127" y="4498314"/>
                  </a:lnTo>
                  <a:lnTo>
                    <a:pt x="1190782" y="4521772"/>
                  </a:lnTo>
                  <a:lnTo>
                    <a:pt x="1229904" y="4544527"/>
                  </a:lnTo>
                  <a:lnTo>
                    <a:pt x="1269483" y="4566571"/>
                  </a:lnTo>
                  <a:lnTo>
                    <a:pt x="1309511" y="4587894"/>
                  </a:lnTo>
                  <a:lnTo>
                    <a:pt x="1349979" y="4608488"/>
                  </a:lnTo>
                  <a:lnTo>
                    <a:pt x="1390879" y="4628345"/>
                  </a:lnTo>
                  <a:lnTo>
                    <a:pt x="1432201" y="4647454"/>
                  </a:lnTo>
                  <a:lnTo>
                    <a:pt x="1473937" y="4665809"/>
                  </a:lnTo>
                  <a:lnTo>
                    <a:pt x="1516079" y="4683400"/>
                  </a:lnTo>
                  <a:lnTo>
                    <a:pt x="1558617" y="4700218"/>
                  </a:lnTo>
                  <a:lnTo>
                    <a:pt x="1601542" y="4716254"/>
                  </a:lnTo>
                  <a:lnTo>
                    <a:pt x="1644847" y="4731500"/>
                  </a:lnTo>
                  <a:lnTo>
                    <a:pt x="1688522" y="4745948"/>
                  </a:lnTo>
                  <a:lnTo>
                    <a:pt x="1732558" y="4759587"/>
                  </a:lnTo>
                  <a:lnTo>
                    <a:pt x="1776947" y="4772410"/>
                  </a:lnTo>
                  <a:lnTo>
                    <a:pt x="1821680" y="4784407"/>
                  </a:lnTo>
                  <a:lnTo>
                    <a:pt x="1866748" y="4795571"/>
                  </a:lnTo>
                  <a:lnTo>
                    <a:pt x="1912143" y="4805892"/>
                  </a:lnTo>
                  <a:lnTo>
                    <a:pt x="1957855" y="4815361"/>
                  </a:lnTo>
                  <a:lnTo>
                    <a:pt x="2003876" y="4823970"/>
                  </a:lnTo>
                  <a:lnTo>
                    <a:pt x="2050197" y="4831710"/>
                  </a:lnTo>
                  <a:lnTo>
                    <a:pt x="2096810" y="4838572"/>
                  </a:lnTo>
                  <a:lnTo>
                    <a:pt x="2143706" y="4844547"/>
                  </a:lnTo>
                  <a:lnTo>
                    <a:pt x="2190875" y="4849627"/>
                  </a:lnTo>
                  <a:lnTo>
                    <a:pt x="2238310" y="4853804"/>
                  </a:lnTo>
                  <a:lnTo>
                    <a:pt x="2286001" y="4857067"/>
                  </a:lnTo>
                  <a:lnTo>
                    <a:pt x="2333940" y="4859409"/>
                  </a:lnTo>
                  <a:lnTo>
                    <a:pt x="2382118" y="4860820"/>
                  </a:lnTo>
                  <a:lnTo>
                    <a:pt x="2430526" y="4861293"/>
                  </a:lnTo>
                  <a:lnTo>
                    <a:pt x="2478938" y="4860820"/>
                  </a:lnTo>
                  <a:lnTo>
                    <a:pt x="2527120" y="4859409"/>
                  </a:lnTo>
                  <a:lnTo>
                    <a:pt x="2575063" y="4857067"/>
                  </a:lnTo>
                  <a:lnTo>
                    <a:pt x="2622759" y="4853804"/>
                  </a:lnTo>
                  <a:lnTo>
                    <a:pt x="2670197" y="4849627"/>
                  </a:lnTo>
                  <a:lnTo>
                    <a:pt x="2717371" y="4844547"/>
                  </a:lnTo>
                  <a:lnTo>
                    <a:pt x="2764270" y="4838572"/>
                  </a:lnTo>
                  <a:lnTo>
                    <a:pt x="2810887" y="4831710"/>
                  </a:lnTo>
                  <a:lnTo>
                    <a:pt x="2857212" y="4823970"/>
                  </a:lnTo>
                  <a:lnTo>
                    <a:pt x="2903237" y="4815361"/>
                  </a:lnTo>
                  <a:lnTo>
                    <a:pt x="2948952" y="4805892"/>
                  </a:lnTo>
                  <a:lnTo>
                    <a:pt x="2994350" y="4795571"/>
                  </a:lnTo>
                  <a:lnTo>
                    <a:pt x="3039422" y="4784407"/>
                  </a:lnTo>
                  <a:lnTo>
                    <a:pt x="3084158" y="4772410"/>
                  </a:lnTo>
                  <a:lnTo>
                    <a:pt x="3128550" y="4759587"/>
                  </a:lnTo>
                  <a:lnTo>
                    <a:pt x="3172589" y="4745948"/>
                  </a:lnTo>
                  <a:lnTo>
                    <a:pt x="3216267" y="4731500"/>
                  </a:lnTo>
                  <a:lnTo>
                    <a:pt x="3259575" y="4716254"/>
                  </a:lnTo>
                  <a:lnTo>
                    <a:pt x="3302503" y="4700218"/>
                  </a:lnTo>
                  <a:lnTo>
                    <a:pt x="3345044" y="4683400"/>
                  </a:lnTo>
                  <a:lnTo>
                    <a:pt x="3387188" y="4665809"/>
                  </a:lnTo>
                  <a:lnTo>
                    <a:pt x="3428927" y="4647454"/>
                  </a:lnTo>
                  <a:lnTo>
                    <a:pt x="3470251" y="4628345"/>
                  </a:lnTo>
                  <a:lnTo>
                    <a:pt x="3511153" y="4608488"/>
                  </a:lnTo>
                  <a:lnTo>
                    <a:pt x="3551624" y="4587894"/>
                  </a:lnTo>
                  <a:lnTo>
                    <a:pt x="3591654" y="4566571"/>
                  </a:lnTo>
                  <a:lnTo>
                    <a:pt x="3631235" y="4544527"/>
                  </a:lnTo>
                  <a:lnTo>
                    <a:pt x="3670359" y="4521772"/>
                  </a:lnTo>
                  <a:lnTo>
                    <a:pt x="3709016" y="4498314"/>
                  </a:lnTo>
                  <a:lnTo>
                    <a:pt x="3747197" y="4474163"/>
                  </a:lnTo>
                  <a:lnTo>
                    <a:pt x="3784895" y="4449326"/>
                  </a:lnTo>
                  <a:lnTo>
                    <a:pt x="3822100" y="4423812"/>
                  </a:lnTo>
                  <a:lnTo>
                    <a:pt x="3858803" y="4397631"/>
                  </a:lnTo>
                  <a:lnTo>
                    <a:pt x="3894996" y="4370791"/>
                  </a:lnTo>
                  <a:lnTo>
                    <a:pt x="3930670" y="4343301"/>
                  </a:lnTo>
                  <a:lnTo>
                    <a:pt x="3965816" y="4315169"/>
                  </a:lnTo>
                  <a:lnTo>
                    <a:pt x="4000426" y="4286405"/>
                  </a:lnTo>
                  <a:lnTo>
                    <a:pt x="4034491" y="4257016"/>
                  </a:lnTo>
                  <a:lnTo>
                    <a:pt x="4068001" y="4227012"/>
                  </a:lnTo>
                  <a:lnTo>
                    <a:pt x="4100949" y="4196402"/>
                  </a:lnTo>
                  <a:lnTo>
                    <a:pt x="4133325" y="4165194"/>
                  </a:lnTo>
                  <a:lnTo>
                    <a:pt x="4165121" y="4133397"/>
                  </a:lnTo>
                  <a:lnTo>
                    <a:pt x="4196328" y="4101020"/>
                  </a:lnTo>
                  <a:lnTo>
                    <a:pt x="4226937" y="4068072"/>
                  </a:lnTo>
                  <a:lnTo>
                    <a:pt x="4256939" y="4034561"/>
                  </a:lnTo>
                  <a:lnTo>
                    <a:pt x="4286327" y="4000496"/>
                  </a:lnTo>
                  <a:lnTo>
                    <a:pt x="4315090" y="3965885"/>
                  </a:lnTo>
                  <a:lnTo>
                    <a:pt x="4343221" y="3930738"/>
                  </a:lnTo>
                  <a:lnTo>
                    <a:pt x="4370710" y="3895064"/>
                  </a:lnTo>
                  <a:lnTo>
                    <a:pt x="4397549" y="3858871"/>
                  </a:lnTo>
                  <a:lnTo>
                    <a:pt x="4423729" y="3822167"/>
                  </a:lnTo>
                  <a:lnTo>
                    <a:pt x="4449241" y="3784962"/>
                  </a:lnTo>
                  <a:lnTo>
                    <a:pt x="4474076" y="3747264"/>
                  </a:lnTo>
                  <a:lnTo>
                    <a:pt x="4498227" y="3709083"/>
                  </a:lnTo>
                  <a:lnTo>
                    <a:pt x="4521683" y="3670426"/>
                  </a:lnTo>
                  <a:lnTo>
                    <a:pt x="4544437" y="3631303"/>
                  </a:lnTo>
                  <a:lnTo>
                    <a:pt x="4566479" y="3591722"/>
                  </a:lnTo>
                  <a:lnTo>
                    <a:pt x="4587801" y="3551692"/>
                  </a:lnTo>
                  <a:lnTo>
                    <a:pt x="4608394" y="3511222"/>
                  </a:lnTo>
                  <a:lnTo>
                    <a:pt x="4628249" y="3470321"/>
                  </a:lnTo>
                  <a:lnTo>
                    <a:pt x="4647358" y="3428997"/>
                  </a:lnTo>
                  <a:lnTo>
                    <a:pt x="4665711" y="3387259"/>
                  </a:lnTo>
                  <a:lnTo>
                    <a:pt x="4683301" y="3345116"/>
                  </a:lnTo>
                  <a:lnTo>
                    <a:pt x="4700117" y="3302576"/>
                  </a:lnTo>
                  <a:lnTo>
                    <a:pt x="4716152" y="3259649"/>
                  </a:lnTo>
                  <a:lnTo>
                    <a:pt x="4731397" y="3216343"/>
                  </a:lnTo>
                  <a:lnTo>
                    <a:pt x="4745843" y="3172667"/>
                  </a:lnTo>
                  <a:lnTo>
                    <a:pt x="4759482" y="3128630"/>
                  </a:lnTo>
                  <a:lnTo>
                    <a:pt x="4772304" y="3084240"/>
                  </a:lnTo>
                  <a:lnTo>
                    <a:pt x="4784300" y="3039506"/>
                  </a:lnTo>
                  <a:lnTo>
                    <a:pt x="4795463" y="2994436"/>
                  </a:lnTo>
                  <a:lnTo>
                    <a:pt x="4805782" y="2949041"/>
                  </a:lnTo>
                  <a:lnTo>
                    <a:pt x="4815251" y="2903328"/>
                  </a:lnTo>
                  <a:lnTo>
                    <a:pt x="4823859" y="2857306"/>
                  </a:lnTo>
                  <a:lnTo>
                    <a:pt x="4831598" y="2810984"/>
                  </a:lnTo>
                  <a:lnTo>
                    <a:pt x="4838460" y="2764370"/>
                  </a:lnTo>
                  <a:lnTo>
                    <a:pt x="4844435" y="2717474"/>
                  </a:lnTo>
                  <a:lnTo>
                    <a:pt x="4849514" y="2670304"/>
                  </a:lnTo>
                  <a:lnTo>
                    <a:pt x="4853690" y="2622869"/>
                  </a:lnTo>
                  <a:lnTo>
                    <a:pt x="4856953" y="2575177"/>
                  </a:lnTo>
                  <a:lnTo>
                    <a:pt x="4859295" y="2527238"/>
                  </a:lnTo>
                  <a:lnTo>
                    <a:pt x="4860706" y="2479060"/>
                  </a:lnTo>
                  <a:lnTo>
                    <a:pt x="4861179" y="2430653"/>
                  </a:lnTo>
                  <a:lnTo>
                    <a:pt x="4860706" y="2382245"/>
                  </a:lnTo>
                  <a:lnTo>
                    <a:pt x="4859295" y="2334067"/>
                  </a:lnTo>
                  <a:lnTo>
                    <a:pt x="4856953" y="2286128"/>
                  </a:lnTo>
                  <a:lnTo>
                    <a:pt x="4853690" y="2238436"/>
                  </a:lnTo>
                  <a:lnTo>
                    <a:pt x="4849514" y="2191001"/>
                  </a:lnTo>
                  <a:lnTo>
                    <a:pt x="4844435" y="2143831"/>
                  </a:lnTo>
                  <a:lnTo>
                    <a:pt x="4838460" y="2096935"/>
                  </a:lnTo>
                  <a:lnTo>
                    <a:pt x="4831598" y="2050321"/>
                  </a:lnTo>
                  <a:lnTo>
                    <a:pt x="4823859" y="2003999"/>
                  </a:lnTo>
                  <a:lnTo>
                    <a:pt x="4815251" y="1957977"/>
                  </a:lnTo>
                  <a:lnTo>
                    <a:pt x="4805782" y="1912264"/>
                  </a:lnTo>
                  <a:lnTo>
                    <a:pt x="4795463" y="1866868"/>
                  </a:lnTo>
                  <a:lnTo>
                    <a:pt x="4784300" y="1821799"/>
                  </a:lnTo>
                  <a:lnTo>
                    <a:pt x="4772304" y="1777064"/>
                  </a:lnTo>
                  <a:lnTo>
                    <a:pt x="4759482" y="1732674"/>
                  </a:lnTo>
                  <a:lnTo>
                    <a:pt x="4745843" y="1688637"/>
                  </a:lnTo>
                  <a:lnTo>
                    <a:pt x="4731397" y="1644960"/>
                  </a:lnTo>
                  <a:lnTo>
                    <a:pt x="4716152" y="1601654"/>
                  </a:lnTo>
                  <a:lnTo>
                    <a:pt x="4700117" y="1558727"/>
                  </a:lnTo>
                  <a:lnTo>
                    <a:pt x="4683301" y="1516187"/>
                  </a:lnTo>
                  <a:lnTo>
                    <a:pt x="4665711" y="1474044"/>
                  </a:lnTo>
                  <a:lnTo>
                    <a:pt x="4647358" y="1432306"/>
                  </a:lnTo>
                  <a:lnTo>
                    <a:pt x="4628249" y="1390982"/>
                  </a:lnTo>
                  <a:lnTo>
                    <a:pt x="4608394" y="1350080"/>
                  </a:lnTo>
                  <a:lnTo>
                    <a:pt x="4587801" y="1309610"/>
                  </a:lnTo>
                  <a:lnTo>
                    <a:pt x="4566479" y="1269580"/>
                  </a:lnTo>
                  <a:lnTo>
                    <a:pt x="4544437" y="1229999"/>
                  </a:lnTo>
                  <a:lnTo>
                    <a:pt x="4521683" y="1190876"/>
                  </a:lnTo>
                  <a:lnTo>
                    <a:pt x="4498227" y="1152219"/>
                  </a:lnTo>
                  <a:lnTo>
                    <a:pt x="4474076" y="1114037"/>
                  </a:lnTo>
                  <a:lnTo>
                    <a:pt x="4449241" y="1076339"/>
                  </a:lnTo>
                  <a:lnTo>
                    <a:pt x="4423729" y="1039134"/>
                  </a:lnTo>
                  <a:lnTo>
                    <a:pt x="4397549" y="1002430"/>
                  </a:lnTo>
                  <a:lnTo>
                    <a:pt x="4370710" y="966236"/>
                  </a:lnTo>
                  <a:lnTo>
                    <a:pt x="4343221" y="930562"/>
                  </a:lnTo>
                  <a:lnTo>
                    <a:pt x="4315090" y="895415"/>
                  </a:lnTo>
                  <a:lnTo>
                    <a:pt x="4286327" y="860804"/>
                  </a:lnTo>
                  <a:lnTo>
                    <a:pt x="4256939" y="826739"/>
                  </a:lnTo>
                  <a:lnTo>
                    <a:pt x="4226937" y="793227"/>
                  </a:lnTo>
                  <a:lnTo>
                    <a:pt x="4196328" y="760279"/>
                  </a:lnTo>
                  <a:lnTo>
                    <a:pt x="4165121" y="727901"/>
                  </a:lnTo>
                  <a:lnTo>
                    <a:pt x="4133325" y="696104"/>
                  </a:lnTo>
                  <a:lnTo>
                    <a:pt x="4100949" y="664896"/>
                  </a:lnTo>
                  <a:lnTo>
                    <a:pt x="4068001" y="634286"/>
                  </a:lnTo>
                  <a:lnTo>
                    <a:pt x="4034491" y="604282"/>
                  </a:lnTo>
                  <a:lnTo>
                    <a:pt x="4000426" y="574893"/>
                  </a:lnTo>
                  <a:lnTo>
                    <a:pt x="3965816" y="546128"/>
                  </a:lnTo>
                  <a:lnTo>
                    <a:pt x="3930670" y="517996"/>
                  </a:lnTo>
                  <a:lnTo>
                    <a:pt x="3894996" y="490506"/>
                  </a:lnTo>
                  <a:lnTo>
                    <a:pt x="3858803" y="463665"/>
                  </a:lnTo>
                  <a:lnTo>
                    <a:pt x="3822100" y="437484"/>
                  </a:lnTo>
                  <a:lnTo>
                    <a:pt x="3784895" y="411970"/>
                  </a:lnTo>
                  <a:lnTo>
                    <a:pt x="3747197" y="387133"/>
                  </a:lnTo>
                  <a:lnTo>
                    <a:pt x="3709016" y="362981"/>
                  </a:lnTo>
                  <a:lnTo>
                    <a:pt x="3670359" y="339523"/>
                  </a:lnTo>
                  <a:lnTo>
                    <a:pt x="3631235" y="316768"/>
                  </a:lnTo>
                  <a:lnTo>
                    <a:pt x="3591654" y="294725"/>
                  </a:lnTo>
                  <a:lnTo>
                    <a:pt x="3551624" y="273401"/>
                  </a:lnTo>
                  <a:lnTo>
                    <a:pt x="3511153" y="252807"/>
                  </a:lnTo>
                  <a:lnTo>
                    <a:pt x="3470251" y="232950"/>
                  </a:lnTo>
                  <a:lnTo>
                    <a:pt x="3428927" y="213840"/>
                  </a:lnTo>
                  <a:lnTo>
                    <a:pt x="3387188" y="195485"/>
                  </a:lnTo>
                  <a:lnTo>
                    <a:pt x="3345044" y="177894"/>
                  </a:lnTo>
                  <a:lnTo>
                    <a:pt x="3302503" y="161076"/>
                  </a:lnTo>
                  <a:lnTo>
                    <a:pt x="3259575" y="145040"/>
                  </a:lnTo>
                  <a:lnTo>
                    <a:pt x="3216267" y="129793"/>
                  </a:lnTo>
                  <a:lnTo>
                    <a:pt x="3172589" y="115346"/>
                  </a:lnTo>
                  <a:lnTo>
                    <a:pt x="3128550" y="101706"/>
                  </a:lnTo>
                  <a:lnTo>
                    <a:pt x="3084158" y="88884"/>
                  </a:lnTo>
                  <a:lnTo>
                    <a:pt x="3039422" y="76886"/>
                  </a:lnTo>
                  <a:lnTo>
                    <a:pt x="2994350" y="65722"/>
                  </a:lnTo>
                  <a:lnTo>
                    <a:pt x="2948952" y="55401"/>
                  </a:lnTo>
                  <a:lnTo>
                    <a:pt x="2903237" y="45932"/>
                  </a:lnTo>
                  <a:lnTo>
                    <a:pt x="2857212" y="37323"/>
                  </a:lnTo>
                  <a:lnTo>
                    <a:pt x="2810887" y="29583"/>
                  </a:lnTo>
                  <a:lnTo>
                    <a:pt x="2764270" y="22721"/>
                  </a:lnTo>
                  <a:lnTo>
                    <a:pt x="2717371" y="16745"/>
                  </a:lnTo>
                  <a:lnTo>
                    <a:pt x="2670197" y="11665"/>
                  </a:lnTo>
                  <a:lnTo>
                    <a:pt x="2622759" y="7489"/>
                  </a:lnTo>
                  <a:lnTo>
                    <a:pt x="2575063" y="4225"/>
                  </a:lnTo>
                  <a:lnTo>
                    <a:pt x="2527120" y="1883"/>
                  </a:lnTo>
                  <a:lnTo>
                    <a:pt x="2478938" y="472"/>
                  </a:lnTo>
                  <a:lnTo>
                    <a:pt x="243052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74364" y="823849"/>
              <a:ext cx="4861560" cy="4861560"/>
            </a:xfrm>
            <a:custGeom>
              <a:avLst/>
              <a:gdLst/>
              <a:ahLst/>
              <a:cxnLst/>
              <a:rect l="l" t="t" r="r" b="b"/>
              <a:pathLst>
                <a:path w="4861559" h="4861560">
                  <a:moveTo>
                    <a:pt x="2430526" y="0"/>
                  </a:moveTo>
                  <a:lnTo>
                    <a:pt x="2478938" y="472"/>
                  </a:lnTo>
                  <a:lnTo>
                    <a:pt x="2527120" y="1883"/>
                  </a:lnTo>
                  <a:lnTo>
                    <a:pt x="2575063" y="4225"/>
                  </a:lnTo>
                  <a:lnTo>
                    <a:pt x="2622759" y="7489"/>
                  </a:lnTo>
                  <a:lnTo>
                    <a:pt x="2670197" y="11665"/>
                  </a:lnTo>
                  <a:lnTo>
                    <a:pt x="2717371" y="16745"/>
                  </a:lnTo>
                  <a:lnTo>
                    <a:pt x="2764270" y="22721"/>
                  </a:lnTo>
                  <a:lnTo>
                    <a:pt x="2810887" y="29583"/>
                  </a:lnTo>
                  <a:lnTo>
                    <a:pt x="2857212" y="37323"/>
                  </a:lnTo>
                  <a:lnTo>
                    <a:pt x="2903237" y="45932"/>
                  </a:lnTo>
                  <a:lnTo>
                    <a:pt x="2948952" y="55401"/>
                  </a:lnTo>
                  <a:lnTo>
                    <a:pt x="2994350" y="65722"/>
                  </a:lnTo>
                  <a:lnTo>
                    <a:pt x="3039422" y="76886"/>
                  </a:lnTo>
                  <a:lnTo>
                    <a:pt x="3084158" y="88884"/>
                  </a:lnTo>
                  <a:lnTo>
                    <a:pt x="3128550" y="101706"/>
                  </a:lnTo>
                  <a:lnTo>
                    <a:pt x="3172589" y="115346"/>
                  </a:lnTo>
                  <a:lnTo>
                    <a:pt x="3216267" y="129793"/>
                  </a:lnTo>
                  <a:lnTo>
                    <a:pt x="3259575" y="145040"/>
                  </a:lnTo>
                  <a:lnTo>
                    <a:pt x="3302503" y="161076"/>
                  </a:lnTo>
                  <a:lnTo>
                    <a:pt x="3345044" y="177894"/>
                  </a:lnTo>
                  <a:lnTo>
                    <a:pt x="3387188" y="195485"/>
                  </a:lnTo>
                  <a:lnTo>
                    <a:pt x="3428927" y="213840"/>
                  </a:lnTo>
                  <a:lnTo>
                    <a:pt x="3470251" y="232950"/>
                  </a:lnTo>
                  <a:lnTo>
                    <a:pt x="3511153" y="252807"/>
                  </a:lnTo>
                  <a:lnTo>
                    <a:pt x="3551624" y="273401"/>
                  </a:lnTo>
                  <a:lnTo>
                    <a:pt x="3591654" y="294725"/>
                  </a:lnTo>
                  <a:lnTo>
                    <a:pt x="3631235" y="316768"/>
                  </a:lnTo>
                  <a:lnTo>
                    <a:pt x="3670359" y="339523"/>
                  </a:lnTo>
                  <a:lnTo>
                    <a:pt x="3709016" y="362981"/>
                  </a:lnTo>
                  <a:lnTo>
                    <a:pt x="3747197" y="387133"/>
                  </a:lnTo>
                  <a:lnTo>
                    <a:pt x="3784895" y="411970"/>
                  </a:lnTo>
                  <a:lnTo>
                    <a:pt x="3822100" y="437484"/>
                  </a:lnTo>
                  <a:lnTo>
                    <a:pt x="3858803" y="463665"/>
                  </a:lnTo>
                  <a:lnTo>
                    <a:pt x="3894996" y="490506"/>
                  </a:lnTo>
                  <a:lnTo>
                    <a:pt x="3930670" y="517996"/>
                  </a:lnTo>
                  <a:lnTo>
                    <a:pt x="3965816" y="546128"/>
                  </a:lnTo>
                  <a:lnTo>
                    <a:pt x="4000426" y="574893"/>
                  </a:lnTo>
                  <a:lnTo>
                    <a:pt x="4034491" y="604282"/>
                  </a:lnTo>
                  <a:lnTo>
                    <a:pt x="4068001" y="634286"/>
                  </a:lnTo>
                  <a:lnTo>
                    <a:pt x="4100949" y="664896"/>
                  </a:lnTo>
                  <a:lnTo>
                    <a:pt x="4133325" y="696104"/>
                  </a:lnTo>
                  <a:lnTo>
                    <a:pt x="4165121" y="727901"/>
                  </a:lnTo>
                  <a:lnTo>
                    <a:pt x="4196328" y="760279"/>
                  </a:lnTo>
                  <a:lnTo>
                    <a:pt x="4226937" y="793227"/>
                  </a:lnTo>
                  <a:lnTo>
                    <a:pt x="4256939" y="826739"/>
                  </a:lnTo>
                  <a:lnTo>
                    <a:pt x="4286327" y="860804"/>
                  </a:lnTo>
                  <a:lnTo>
                    <a:pt x="4315090" y="895415"/>
                  </a:lnTo>
                  <a:lnTo>
                    <a:pt x="4343221" y="930562"/>
                  </a:lnTo>
                  <a:lnTo>
                    <a:pt x="4370710" y="966236"/>
                  </a:lnTo>
                  <a:lnTo>
                    <a:pt x="4397549" y="1002430"/>
                  </a:lnTo>
                  <a:lnTo>
                    <a:pt x="4423729" y="1039134"/>
                  </a:lnTo>
                  <a:lnTo>
                    <a:pt x="4449241" y="1076339"/>
                  </a:lnTo>
                  <a:lnTo>
                    <a:pt x="4474076" y="1114037"/>
                  </a:lnTo>
                  <a:lnTo>
                    <a:pt x="4498227" y="1152219"/>
                  </a:lnTo>
                  <a:lnTo>
                    <a:pt x="4521683" y="1190876"/>
                  </a:lnTo>
                  <a:lnTo>
                    <a:pt x="4544437" y="1229999"/>
                  </a:lnTo>
                  <a:lnTo>
                    <a:pt x="4566479" y="1269580"/>
                  </a:lnTo>
                  <a:lnTo>
                    <a:pt x="4587801" y="1309610"/>
                  </a:lnTo>
                  <a:lnTo>
                    <a:pt x="4608394" y="1350080"/>
                  </a:lnTo>
                  <a:lnTo>
                    <a:pt x="4628249" y="1390982"/>
                  </a:lnTo>
                  <a:lnTo>
                    <a:pt x="4647358" y="1432306"/>
                  </a:lnTo>
                  <a:lnTo>
                    <a:pt x="4665711" y="1474044"/>
                  </a:lnTo>
                  <a:lnTo>
                    <a:pt x="4683301" y="1516187"/>
                  </a:lnTo>
                  <a:lnTo>
                    <a:pt x="4700117" y="1558727"/>
                  </a:lnTo>
                  <a:lnTo>
                    <a:pt x="4716152" y="1601654"/>
                  </a:lnTo>
                  <a:lnTo>
                    <a:pt x="4731397" y="1644960"/>
                  </a:lnTo>
                  <a:lnTo>
                    <a:pt x="4745843" y="1688637"/>
                  </a:lnTo>
                  <a:lnTo>
                    <a:pt x="4759482" y="1732674"/>
                  </a:lnTo>
                  <a:lnTo>
                    <a:pt x="4772304" y="1777064"/>
                  </a:lnTo>
                  <a:lnTo>
                    <a:pt x="4784300" y="1821799"/>
                  </a:lnTo>
                  <a:lnTo>
                    <a:pt x="4795463" y="1866868"/>
                  </a:lnTo>
                  <a:lnTo>
                    <a:pt x="4805782" y="1912264"/>
                  </a:lnTo>
                  <a:lnTo>
                    <a:pt x="4815251" y="1957977"/>
                  </a:lnTo>
                  <a:lnTo>
                    <a:pt x="4823859" y="2003999"/>
                  </a:lnTo>
                  <a:lnTo>
                    <a:pt x="4831598" y="2050321"/>
                  </a:lnTo>
                  <a:lnTo>
                    <a:pt x="4838460" y="2096935"/>
                  </a:lnTo>
                  <a:lnTo>
                    <a:pt x="4844435" y="2143831"/>
                  </a:lnTo>
                  <a:lnTo>
                    <a:pt x="4849514" y="2191001"/>
                  </a:lnTo>
                  <a:lnTo>
                    <a:pt x="4853690" y="2238436"/>
                  </a:lnTo>
                  <a:lnTo>
                    <a:pt x="4856953" y="2286128"/>
                  </a:lnTo>
                  <a:lnTo>
                    <a:pt x="4859295" y="2334067"/>
                  </a:lnTo>
                  <a:lnTo>
                    <a:pt x="4860706" y="2382245"/>
                  </a:lnTo>
                  <a:lnTo>
                    <a:pt x="4861179" y="2430653"/>
                  </a:lnTo>
                  <a:lnTo>
                    <a:pt x="4860706" y="2479060"/>
                  </a:lnTo>
                  <a:lnTo>
                    <a:pt x="4859295" y="2527238"/>
                  </a:lnTo>
                  <a:lnTo>
                    <a:pt x="4856953" y="2575177"/>
                  </a:lnTo>
                  <a:lnTo>
                    <a:pt x="4853690" y="2622869"/>
                  </a:lnTo>
                  <a:lnTo>
                    <a:pt x="4849514" y="2670304"/>
                  </a:lnTo>
                  <a:lnTo>
                    <a:pt x="4844435" y="2717474"/>
                  </a:lnTo>
                  <a:lnTo>
                    <a:pt x="4838460" y="2764370"/>
                  </a:lnTo>
                  <a:lnTo>
                    <a:pt x="4831598" y="2810984"/>
                  </a:lnTo>
                  <a:lnTo>
                    <a:pt x="4823859" y="2857306"/>
                  </a:lnTo>
                  <a:lnTo>
                    <a:pt x="4815251" y="2903328"/>
                  </a:lnTo>
                  <a:lnTo>
                    <a:pt x="4805782" y="2949041"/>
                  </a:lnTo>
                  <a:lnTo>
                    <a:pt x="4795463" y="2994436"/>
                  </a:lnTo>
                  <a:lnTo>
                    <a:pt x="4784300" y="3039506"/>
                  </a:lnTo>
                  <a:lnTo>
                    <a:pt x="4772304" y="3084240"/>
                  </a:lnTo>
                  <a:lnTo>
                    <a:pt x="4759482" y="3128630"/>
                  </a:lnTo>
                  <a:lnTo>
                    <a:pt x="4745843" y="3172667"/>
                  </a:lnTo>
                  <a:lnTo>
                    <a:pt x="4731397" y="3216343"/>
                  </a:lnTo>
                  <a:lnTo>
                    <a:pt x="4716152" y="3259649"/>
                  </a:lnTo>
                  <a:lnTo>
                    <a:pt x="4700117" y="3302576"/>
                  </a:lnTo>
                  <a:lnTo>
                    <a:pt x="4683301" y="3345116"/>
                  </a:lnTo>
                  <a:lnTo>
                    <a:pt x="4665711" y="3387259"/>
                  </a:lnTo>
                  <a:lnTo>
                    <a:pt x="4647358" y="3428997"/>
                  </a:lnTo>
                  <a:lnTo>
                    <a:pt x="4628249" y="3470321"/>
                  </a:lnTo>
                  <a:lnTo>
                    <a:pt x="4608394" y="3511222"/>
                  </a:lnTo>
                  <a:lnTo>
                    <a:pt x="4587801" y="3551692"/>
                  </a:lnTo>
                  <a:lnTo>
                    <a:pt x="4566479" y="3591722"/>
                  </a:lnTo>
                  <a:lnTo>
                    <a:pt x="4544437" y="3631303"/>
                  </a:lnTo>
                  <a:lnTo>
                    <a:pt x="4521683" y="3670426"/>
                  </a:lnTo>
                  <a:lnTo>
                    <a:pt x="4498227" y="3709083"/>
                  </a:lnTo>
                  <a:lnTo>
                    <a:pt x="4474076" y="3747264"/>
                  </a:lnTo>
                  <a:lnTo>
                    <a:pt x="4449241" y="3784962"/>
                  </a:lnTo>
                  <a:lnTo>
                    <a:pt x="4423729" y="3822167"/>
                  </a:lnTo>
                  <a:lnTo>
                    <a:pt x="4397549" y="3858871"/>
                  </a:lnTo>
                  <a:lnTo>
                    <a:pt x="4370710" y="3895064"/>
                  </a:lnTo>
                  <a:lnTo>
                    <a:pt x="4343221" y="3930738"/>
                  </a:lnTo>
                  <a:lnTo>
                    <a:pt x="4315090" y="3965885"/>
                  </a:lnTo>
                  <a:lnTo>
                    <a:pt x="4286327" y="4000496"/>
                  </a:lnTo>
                  <a:lnTo>
                    <a:pt x="4256939" y="4034561"/>
                  </a:lnTo>
                  <a:lnTo>
                    <a:pt x="4226937" y="4068072"/>
                  </a:lnTo>
                  <a:lnTo>
                    <a:pt x="4196328" y="4101020"/>
                  </a:lnTo>
                  <a:lnTo>
                    <a:pt x="4165121" y="4133397"/>
                  </a:lnTo>
                  <a:lnTo>
                    <a:pt x="4133325" y="4165194"/>
                  </a:lnTo>
                  <a:lnTo>
                    <a:pt x="4100949" y="4196402"/>
                  </a:lnTo>
                  <a:lnTo>
                    <a:pt x="4068001" y="4227012"/>
                  </a:lnTo>
                  <a:lnTo>
                    <a:pt x="4034491" y="4257016"/>
                  </a:lnTo>
                  <a:lnTo>
                    <a:pt x="4000426" y="4286405"/>
                  </a:lnTo>
                  <a:lnTo>
                    <a:pt x="3965816" y="4315169"/>
                  </a:lnTo>
                  <a:lnTo>
                    <a:pt x="3930670" y="4343301"/>
                  </a:lnTo>
                  <a:lnTo>
                    <a:pt x="3894996" y="4370791"/>
                  </a:lnTo>
                  <a:lnTo>
                    <a:pt x="3858803" y="4397631"/>
                  </a:lnTo>
                  <a:lnTo>
                    <a:pt x="3822100" y="4423812"/>
                  </a:lnTo>
                  <a:lnTo>
                    <a:pt x="3784895" y="4449326"/>
                  </a:lnTo>
                  <a:lnTo>
                    <a:pt x="3747197" y="4474163"/>
                  </a:lnTo>
                  <a:lnTo>
                    <a:pt x="3709016" y="4498314"/>
                  </a:lnTo>
                  <a:lnTo>
                    <a:pt x="3670359" y="4521772"/>
                  </a:lnTo>
                  <a:lnTo>
                    <a:pt x="3631235" y="4544527"/>
                  </a:lnTo>
                  <a:lnTo>
                    <a:pt x="3591654" y="4566571"/>
                  </a:lnTo>
                  <a:lnTo>
                    <a:pt x="3551624" y="4587894"/>
                  </a:lnTo>
                  <a:lnTo>
                    <a:pt x="3511153" y="4608488"/>
                  </a:lnTo>
                  <a:lnTo>
                    <a:pt x="3470251" y="4628345"/>
                  </a:lnTo>
                  <a:lnTo>
                    <a:pt x="3428927" y="4647454"/>
                  </a:lnTo>
                  <a:lnTo>
                    <a:pt x="3387188" y="4665809"/>
                  </a:lnTo>
                  <a:lnTo>
                    <a:pt x="3345044" y="4683400"/>
                  </a:lnTo>
                  <a:lnTo>
                    <a:pt x="3302503" y="4700218"/>
                  </a:lnTo>
                  <a:lnTo>
                    <a:pt x="3259575" y="4716254"/>
                  </a:lnTo>
                  <a:lnTo>
                    <a:pt x="3216267" y="4731500"/>
                  </a:lnTo>
                  <a:lnTo>
                    <a:pt x="3172589" y="4745948"/>
                  </a:lnTo>
                  <a:lnTo>
                    <a:pt x="3128550" y="4759587"/>
                  </a:lnTo>
                  <a:lnTo>
                    <a:pt x="3084158" y="4772410"/>
                  </a:lnTo>
                  <a:lnTo>
                    <a:pt x="3039422" y="4784407"/>
                  </a:lnTo>
                  <a:lnTo>
                    <a:pt x="2994350" y="4795571"/>
                  </a:lnTo>
                  <a:lnTo>
                    <a:pt x="2948952" y="4805892"/>
                  </a:lnTo>
                  <a:lnTo>
                    <a:pt x="2903237" y="4815361"/>
                  </a:lnTo>
                  <a:lnTo>
                    <a:pt x="2857212" y="4823970"/>
                  </a:lnTo>
                  <a:lnTo>
                    <a:pt x="2810887" y="4831710"/>
                  </a:lnTo>
                  <a:lnTo>
                    <a:pt x="2764270" y="4838572"/>
                  </a:lnTo>
                  <a:lnTo>
                    <a:pt x="2717371" y="4844547"/>
                  </a:lnTo>
                  <a:lnTo>
                    <a:pt x="2670197" y="4849627"/>
                  </a:lnTo>
                  <a:lnTo>
                    <a:pt x="2622759" y="4853804"/>
                  </a:lnTo>
                  <a:lnTo>
                    <a:pt x="2575063" y="4857067"/>
                  </a:lnTo>
                  <a:lnTo>
                    <a:pt x="2527120" y="4859409"/>
                  </a:lnTo>
                  <a:lnTo>
                    <a:pt x="2478938" y="4860820"/>
                  </a:lnTo>
                  <a:lnTo>
                    <a:pt x="2430526" y="4861293"/>
                  </a:lnTo>
                  <a:lnTo>
                    <a:pt x="2382118" y="4860820"/>
                  </a:lnTo>
                  <a:lnTo>
                    <a:pt x="2333940" y="4859409"/>
                  </a:lnTo>
                  <a:lnTo>
                    <a:pt x="2286001" y="4857067"/>
                  </a:lnTo>
                  <a:lnTo>
                    <a:pt x="2238310" y="4853804"/>
                  </a:lnTo>
                  <a:lnTo>
                    <a:pt x="2190875" y="4849627"/>
                  </a:lnTo>
                  <a:lnTo>
                    <a:pt x="2143706" y="4844547"/>
                  </a:lnTo>
                  <a:lnTo>
                    <a:pt x="2096810" y="4838572"/>
                  </a:lnTo>
                  <a:lnTo>
                    <a:pt x="2050197" y="4831710"/>
                  </a:lnTo>
                  <a:lnTo>
                    <a:pt x="2003876" y="4823970"/>
                  </a:lnTo>
                  <a:lnTo>
                    <a:pt x="1957855" y="4815361"/>
                  </a:lnTo>
                  <a:lnTo>
                    <a:pt x="1912143" y="4805892"/>
                  </a:lnTo>
                  <a:lnTo>
                    <a:pt x="1866748" y="4795571"/>
                  </a:lnTo>
                  <a:lnTo>
                    <a:pt x="1821680" y="4784407"/>
                  </a:lnTo>
                  <a:lnTo>
                    <a:pt x="1776947" y="4772410"/>
                  </a:lnTo>
                  <a:lnTo>
                    <a:pt x="1732558" y="4759587"/>
                  </a:lnTo>
                  <a:lnTo>
                    <a:pt x="1688522" y="4745948"/>
                  </a:lnTo>
                  <a:lnTo>
                    <a:pt x="1644847" y="4731500"/>
                  </a:lnTo>
                  <a:lnTo>
                    <a:pt x="1601542" y="4716254"/>
                  </a:lnTo>
                  <a:lnTo>
                    <a:pt x="1558617" y="4700218"/>
                  </a:lnTo>
                  <a:lnTo>
                    <a:pt x="1516079" y="4683400"/>
                  </a:lnTo>
                  <a:lnTo>
                    <a:pt x="1473937" y="4665809"/>
                  </a:lnTo>
                  <a:lnTo>
                    <a:pt x="1432201" y="4647454"/>
                  </a:lnTo>
                  <a:lnTo>
                    <a:pt x="1390879" y="4628345"/>
                  </a:lnTo>
                  <a:lnTo>
                    <a:pt x="1349979" y="4608488"/>
                  </a:lnTo>
                  <a:lnTo>
                    <a:pt x="1309511" y="4587894"/>
                  </a:lnTo>
                  <a:lnTo>
                    <a:pt x="1269483" y="4566571"/>
                  </a:lnTo>
                  <a:lnTo>
                    <a:pt x="1229904" y="4544527"/>
                  </a:lnTo>
                  <a:lnTo>
                    <a:pt x="1190782" y="4521772"/>
                  </a:lnTo>
                  <a:lnTo>
                    <a:pt x="1152127" y="4498314"/>
                  </a:lnTo>
                  <a:lnTo>
                    <a:pt x="1113948" y="4474163"/>
                  </a:lnTo>
                  <a:lnTo>
                    <a:pt x="1076252" y="4449326"/>
                  </a:lnTo>
                  <a:lnTo>
                    <a:pt x="1039049" y="4423812"/>
                  </a:lnTo>
                  <a:lnTo>
                    <a:pt x="1002347" y="4397631"/>
                  </a:lnTo>
                  <a:lnTo>
                    <a:pt x="966156" y="4370791"/>
                  </a:lnTo>
                  <a:lnTo>
                    <a:pt x="930483" y="4343301"/>
                  </a:lnTo>
                  <a:lnTo>
                    <a:pt x="895339" y="4315169"/>
                  </a:lnTo>
                  <a:lnTo>
                    <a:pt x="860730" y="4286405"/>
                  </a:lnTo>
                  <a:lnTo>
                    <a:pt x="826667" y="4257016"/>
                  </a:lnTo>
                  <a:lnTo>
                    <a:pt x="793158" y="4227012"/>
                  </a:lnTo>
                  <a:lnTo>
                    <a:pt x="760212" y="4196402"/>
                  </a:lnTo>
                  <a:lnTo>
                    <a:pt x="727837" y="4165194"/>
                  </a:lnTo>
                  <a:lnTo>
                    <a:pt x="696042" y="4133397"/>
                  </a:lnTo>
                  <a:lnTo>
                    <a:pt x="664836" y="4101020"/>
                  </a:lnTo>
                  <a:lnTo>
                    <a:pt x="634228" y="4068072"/>
                  </a:lnTo>
                  <a:lnTo>
                    <a:pt x="604226" y="4034561"/>
                  </a:lnTo>
                  <a:lnTo>
                    <a:pt x="574840" y="4000496"/>
                  </a:lnTo>
                  <a:lnTo>
                    <a:pt x="546077" y="3965885"/>
                  </a:lnTo>
                  <a:lnTo>
                    <a:pt x="517948" y="3930738"/>
                  </a:lnTo>
                  <a:lnTo>
                    <a:pt x="490459" y="3895064"/>
                  </a:lnTo>
                  <a:lnTo>
                    <a:pt x="463621" y="3858871"/>
                  </a:lnTo>
                  <a:lnTo>
                    <a:pt x="437442" y="3822167"/>
                  </a:lnTo>
                  <a:lnTo>
                    <a:pt x="411931" y="3784962"/>
                  </a:lnTo>
                  <a:lnTo>
                    <a:pt x="387096" y="3747264"/>
                  </a:lnTo>
                  <a:lnTo>
                    <a:pt x="362946" y="3709083"/>
                  </a:lnTo>
                  <a:lnTo>
                    <a:pt x="339490" y="3670426"/>
                  </a:lnTo>
                  <a:lnTo>
                    <a:pt x="316737" y="3631303"/>
                  </a:lnTo>
                  <a:lnTo>
                    <a:pt x="294695" y="3591722"/>
                  </a:lnTo>
                  <a:lnTo>
                    <a:pt x="273374" y="3551692"/>
                  </a:lnTo>
                  <a:lnTo>
                    <a:pt x="252781" y="3511222"/>
                  </a:lnTo>
                  <a:lnTo>
                    <a:pt x="232926" y="3470321"/>
                  </a:lnTo>
                  <a:lnTo>
                    <a:pt x="213818" y="3428997"/>
                  </a:lnTo>
                  <a:lnTo>
                    <a:pt x="195465" y="3387259"/>
                  </a:lnTo>
                  <a:lnTo>
                    <a:pt x="177876" y="3345116"/>
                  </a:lnTo>
                  <a:lnTo>
                    <a:pt x="161059" y="3302576"/>
                  </a:lnTo>
                  <a:lnTo>
                    <a:pt x="145024" y="3259649"/>
                  </a:lnTo>
                  <a:lnTo>
                    <a:pt x="129779" y="3216343"/>
                  </a:lnTo>
                  <a:lnTo>
                    <a:pt x="115334" y="3172667"/>
                  </a:lnTo>
                  <a:lnTo>
                    <a:pt x="101696" y="3128630"/>
                  </a:lnTo>
                  <a:lnTo>
                    <a:pt x="88874" y="3084240"/>
                  </a:lnTo>
                  <a:lnTo>
                    <a:pt x="76877" y="3039506"/>
                  </a:lnTo>
                  <a:lnTo>
                    <a:pt x="65715" y="2994436"/>
                  </a:lnTo>
                  <a:lnTo>
                    <a:pt x="55395" y="2949041"/>
                  </a:lnTo>
                  <a:lnTo>
                    <a:pt x="45927" y="2903328"/>
                  </a:lnTo>
                  <a:lnTo>
                    <a:pt x="37319" y="2857306"/>
                  </a:lnTo>
                  <a:lnTo>
                    <a:pt x="29580" y="2810984"/>
                  </a:lnTo>
                  <a:lnTo>
                    <a:pt x="22718" y="2764370"/>
                  </a:lnTo>
                  <a:lnTo>
                    <a:pt x="16743" y="2717474"/>
                  </a:lnTo>
                  <a:lnTo>
                    <a:pt x="11664" y="2670304"/>
                  </a:lnTo>
                  <a:lnTo>
                    <a:pt x="7488" y="2622869"/>
                  </a:lnTo>
                  <a:lnTo>
                    <a:pt x="4225" y="2575177"/>
                  </a:lnTo>
                  <a:lnTo>
                    <a:pt x="1883" y="2527238"/>
                  </a:lnTo>
                  <a:lnTo>
                    <a:pt x="472" y="2479060"/>
                  </a:lnTo>
                  <a:lnTo>
                    <a:pt x="0" y="2430653"/>
                  </a:lnTo>
                  <a:lnTo>
                    <a:pt x="519" y="2380371"/>
                  </a:lnTo>
                  <a:lnTo>
                    <a:pt x="2072" y="2330217"/>
                  </a:lnTo>
                  <a:lnTo>
                    <a:pt x="4654" y="2280203"/>
                  </a:lnTo>
                  <a:lnTo>
                    <a:pt x="8259" y="2230345"/>
                  </a:lnTo>
                  <a:lnTo>
                    <a:pt x="12879" y="2180656"/>
                  </a:lnTo>
                  <a:lnTo>
                    <a:pt x="18508" y="2131150"/>
                  </a:lnTo>
                  <a:lnTo>
                    <a:pt x="25142" y="2081843"/>
                  </a:lnTo>
                  <a:lnTo>
                    <a:pt x="32773" y="2032747"/>
                  </a:lnTo>
                  <a:lnTo>
                    <a:pt x="41395" y="1983878"/>
                  </a:lnTo>
                  <a:lnTo>
                    <a:pt x="51002" y="1935249"/>
                  </a:lnTo>
                  <a:lnTo>
                    <a:pt x="61588" y="1886875"/>
                  </a:lnTo>
                  <a:lnTo>
                    <a:pt x="73147" y="1838771"/>
                  </a:lnTo>
                  <a:lnTo>
                    <a:pt x="85672" y="1790949"/>
                  </a:lnTo>
                  <a:lnTo>
                    <a:pt x="99158" y="1743425"/>
                  </a:lnTo>
                  <a:lnTo>
                    <a:pt x="113599" y="1696212"/>
                  </a:lnTo>
                  <a:lnTo>
                    <a:pt x="128987" y="1649326"/>
                  </a:lnTo>
                  <a:lnTo>
                    <a:pt x="145317" y="1602780"/>
                  </a:lnTo>
                  <a:lnTo>
                    <a:pt x="162583" y="1556588"/>
                  </a:lnTo>
                  <a:lnTo>
                    <a:pt x="180779" y="1510765"/>
                  </a:lnTo>
                  <a:lnTo>
                    <a:pt x="199898" y="1465326"/>
                  </a:lnTo>
                  <a:lnTo>
                    <a:pt x="219934" y="1420283"/>
                  </a:lnTo>
                  <a:lnTo>
                    <a:pt x="240881" y="1375651"/>
                  </a:lnTo>
                  <a:lnTo>
                    <a:pt x="262733" y="1331446"/>
                  </a:lnTo>
                  <a:lnTo>
                    <a:pt x="285484" y="1287680"/>
                  </a:lnTo>
                  <a:lnTo>
                    <a:pt x="309128" y="1244368"/>
                  </a:lnTo>
                  <a:lnTo>
                    <a:pt x="333658" y="1201525"/>
                  </a:lnTo>
                  <a:lnTo>
                    <a:pt x="359068" y="1159165"/>
                  </a:lnTo>
                  <a:lnTo>
                    <a:pt x="385353" y="1117301"/>
                  </a:lnTo>
                  <a:lnTo>
                    <a:pt x="412505" y="1075948"/>
                  </a:lnTo>
                  <a:lnTo>
                    <a:pt x="440519" y="1035121"/>
                  </a:lnTo>
                  <a:lnTo>
                    <a:pt x="469388" y="994833"/>
                  </a:lnTo>
                  <a:lnTo>
                    <a:pt x="499107" y="955099"/>
                  </a:lnTo>
                  <a:lnTo>
                    <a:pt x="529670" y="915934"/>
                  </a:lnTo>
                  <a:lnTo>
                    <a:pt x="561069" y="877350"/>
                  </a:lnTo>
                  <a:lnTo>
                    <a:pt x="593299" y="839363"/>
                  </a:lnTo>
                  <a:lnTo>
                    <a:pt x="626354" y="801987"/>
                  </a:lnTo>
                  <a:lnTo>
                    <a:pt x="660228" y="765236"/>
                  </a:lnTo>
                  <a:lnTo>
                    <a:pt x="694914" y="729124"/>
                  </a:lnTo>
                  <a:lnTo>
                    <a:pt x="730406" y="693666"/>
                  </a:lnTo>
                  <a:lnTo>
                    <a:pt x="766699" y="658876"/>
                  </a:lnTo>
                  <a:lnTo>
                    <a:pt x="2430526" y="2430653"/>
                  </a:lnTo>
                  <a:lnTo>
                    <a:pt x="2430526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32173" y="820420"/>
              <a:ext cx="1664335" cy="2411730"/>
            </a:xfrm>
            <a:custGeom>
              <a:avLst/>
              <a:gdLst/>
              <a:ahLst/>
              <a:cxnLst/>
              <a:rect l="l" t="t" r="r" b="b"/>
              <a:pathLst>
                <a:path w="1664335" h="2411730">
                  <a:moveTo>
                    <a:pt x="1359153" y="0"/>
                  </a:moveTo>
                  <a:lnTo>
                    <a:pt x="1309976" y="6728"/>
                  </a:lnTo>
                  <a:lnTo>
                    <a:pt x="1261022" y="14445"/>
                  </a:lnTo>
                  <a:lnTo>
                    <a:pt x="1212305" y="23146"/>
                  </a:lnTo>
                  <a:lnTo>
                    <a:pt x="1163838" y="32823"/>
                  </a:lnTo>
                  <a:lnTo>
                    <a:pt x="1115635" y="43470"/>
                  </a:lnTo>
                  <a:lnTo>
                    <a:pt x="1067710" y="55081"/>
                  </a:lnTo>
                  <a:lnTo>
                    <a:pt x="1020077" y="67649"/>
                  </a:lnTo>
                  <a:lnTo>
                    <a:pt x="972748" y="81168"/>
                  </a:lnTo>
                  <a:lnTo>
                    <a:pt x="925739" y="95632"/>
                  </a:lnTo>
                  <a:lnTo>
                    <a:pt x="879063" y="111033"/>
                  </a:lnTo>
                  <a:lnTo>
                    <a:pt x="832733" y="127365"/>
                  </a:lnTo>
                  <a:lnTo>
                    <a:pt x="786764" y="144623"/>
                  </a:lnTo>
                  <a:lnTo>
                    <a:pt x="741168" y="162799"/>
                  </a:lnTo>
                  <a:lnTo>
                    <a:pt x="695959" y="181888"/>
                  </a:lnTo>
                  <a:lnTo>
                    <a:pt x="651152" y="201882"/>
                  </a:lnTo>
                  <a:lnTo>
                    <a:pt x="606760" y="222775"/>
                  </a:lnTo>
                  <a:lnTo>
                    <a:pt x="562797" y="244561"/>
                  </a:lnTo>
                  <a:lnTo>
                    <a:pt x="519276" y="267234"/>
                  </a:lnTo>
                  <a:lnTo>
                    <a:pt x="476211" y="290786"/>
                  </a:lnTo>
                  <a:lnTo>
                    <a:pt x="433616" y="315212"/>
                  </a:lnTo>
                  <a:lnTo>
                    <a:pt x="391504" y="340504"/>
                  </a:lnTo>
                  <a:lnTo>
                    <a:pt x="349890" y="366658"/>
                  </a:lnTo>
                  <a:lnTo>
                    <a:pt x="308787" y="393665"/>
                  </a:lnTo>
                  <a:lnTo>
                    <a:pt x="268208" y="421520"/>
                  </a:lnTo>
                  <a:lnTo>
                    <a:pt x="228168" y="450216"/>
                  </a:lnTo>
                  <a:lnTo>
                    <a:pt x="188680" y="479747"/>
                  </a:lnTo>
                  <a:lnTo>
                    <a:pt x="149757" y="510107"/>
                  </a:lnTo>
                  <a:lnTo>
                    <a:pt x="111414" y="541288"/>
                  </a:lnTo>
                  <a:lnTo>
                    <a:pt x="73664" y="573285"/>
                  </a:lnTo>
                  <a:lnTo>
                    <a:pt x="36522" y="606090"/>
                  </a:lnTo>
                  <a:lnTo>
                    <a:pt x="0" y="639699"/>
                  </a:lnTo>
                  <a:lnTo>
                    <a:pt x="1663827" y="2411476"/>
                  </a:lnTo>
                  <a:lnTo>
                    <a:pt x="135915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32173" y="820420"/>
              <a:ext cx="1664335" cy="2411730"/>
            </a:xfrm>
            <a:custGeom>
              <a:avLst/>
              <a:gdLst/>
              <a:ahLst/>
              <a:cxnLst/>
              <a:rect l="l" t="t" r="r" b="b"/>
              <a:pathLst>
                <a:path w="1664335" h="2411730">
                  <a:moveTo>
                    <a:pt x="0" y="639699"/>
                  </a:moveTo>
                  <a:lnTo>
                    <a:pt x="36522" y="606090"/>
                  </a:lnTo>
                  <a:lnTo>
                    <a:pt x="73664" y="573285"/>
                  </a:lnTo>
                  <a:lnTo>
                    <a:pt x="111414" y="541288"/>
                  </a:lnTo>
                  <a:lnTo>
                    <a:pt x="149757" y="510107"/>
                  </a:lnTo>
                  <a:lnTo>
                    <a:pt x="188680" y="479747"/>
                  </a:lnTo>
                  <a:lnTo>
                    <a:pt x="228168" y="450216"/>
                  </a:lnTo>
                  <a:lnTo>
                    <a:pt x="268208" y="421520"/>
                  </a:lnTo>
                  <a:lnTo>
                    <a:pt x="308787" y="393665"/>
                  </a:lnTo>
                  <a:lnTo>
                    <a:pt x="349890" y="366658"/>
                  </a:lnTo>
                  <a:lnTo>
                    <a:pt x="391504" y="340504"/>
                  </a:lnTo>
                  <a:lnTo>
                    <a:pt x="433616" y="315212"/>
                  </a:lnTo>
                  <a:lnTo>
                    <a:pt x="476211" y="290786"/>
                  </a:lnTo>
                  <a:lnTo>
                    <a:pt x="519276" y="267234"/>
                  </a:lnTo>
                  <a:lnTo>
                    <a:pt x="562797" y="244561"/>
                  </a:lnTo>
                  <a:lnTo>
                    <a:pt x="606760" y="222775"/>
                  </a:lnTo>
                  <a:lnTo>
                    <a:pt x="651152" y="201882"/>
                  </a:lnTo>
                  <a:lnTo>
                    <a:pt x="695959" y="181888"/>
                  </a:lnTo>
                  <a:lnTo>
                    <a:pt x="741168" y="162799"/>
                  </a:lnTo>
                  <a:lnTo>
                    <a:pt x="786764" y="144623"/>
                  </a:lnTo>
                  <a:lnTo>
                    <a:pt x="832733" y="127365"/>
                  </a:lnTo>
                  <a:lnTo>
                    <a:pt x="879063" y="111033"/>
                  </a:lnTo>
                  <a:lnTo>
                    <a:pt x="925739" y="95632"/>
                  </a:lnTo>
                  <a:lnTo>
                    <a:pt x="972748" y="81168"/>
                  </a:lnTo>
                  <a:lnTo>
                    <a:pt x="1020077" y="67649"/>
                  </a:lnTo>
                  <a:lnTo>
                    <a:pt x="1067710" y="55081"/>
                  </a:lnTo>
                  <a:lnTo>
                    <a:pt x="1115635" y="43470"/>
                  </a:lnTo>
                  <a:lnTo>
                    <a:pt x="1163838" y="32823"/>
                  </a:lnTo>
                  <a:lnTo>
                    <a:pt x="1212305" y="23146"/>
                  </a:lnTo>
                  <a:lnTo>
                    <a:pt x="1261022" y="14445"/>
                  </a:lnTo>
                  <a:lnTo>
                    <a:pt x="1309976" y="6728"/>
                  </a:lnTo>
                  <a:lnTo>
                    <a:pt x="1359153" y="0"/>
                  </a:lnTo>
                  <a:lnTo>
                    <a:pt x="1663827" y="2411476"/>
                  </a:lnTo>
                  <a:lnTo>
                    <a:pt x="0" y="63969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1327" y="801243"/>
              <a:ext cx="304800" cy="2430780"/>
            </a:xfrm>
            <a:custGeom>
              <a:avLst/>
              <a:gdLst/>
              <a:ahLst/>
              <a:cxnLst/>
              <a:rect l="l" t="t" r="r" b="b"/>
              <a:pathLst>
                <a:path w="304800" h="2430780">
                  <a:moveTo>
                    <a:pt x="304673" y="0"/>
                  </a:moveTo>
                  <a:lnTo>
                    <a:pt x="253758" y="538"/>
                  </a:lnTo>
                  <a:lnTo>
                    <a:pt x="202880" y="2149"/>
                  </a:lnTo>
                  <a:lnTo>
                    <a:pt x="152050" y="4825"/>
                  </a:lnTo>
                  <a:lnTo>
                    <a:pt x="101284" y="8560"/>
                  </a:lnTo>
                  <a:lnTo>
                    <a:pt x="50596" y="13346"/>
                  </a:lnTo>
                  <a:lnTo>
                    <a:pt x="0" y="19177"/>
                  </a:lnTo>
                  <a:lnTo>
                    <a:pt x="304673" y="2430653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1327" y="801243"/>
              <a:ext cx="304800" cy="2430780"/>
            </a:xfrm>
            <a:custGeom>
              <a:avLst/>
              <a:gdLst/>
              <a:ahLst/>
              <a:cxnLst/>
              <a:rect l="l" t="t" r="r" b="b"/>
              <a:pathLst>
                <a:path w="304800" h="2430780">
                  <a:moveTo>
                    <a:pt x="0" y="19177"/>
                  </a:moveTo>
                  <a:lnTo>
                    <a:pt x="50596" y="13346"/>
                  </a:lnTo>
                  <a:lnTo>
                    <a:pt x="101284" y="8560"/>
                  </a:lnTo>
                  <a:lnTo>
                    <a:pt x="152050" y="4825"/>
                  </a:lnTo>
                  <a:lnTo>
                    <a:pt x="202880" y="2149"/>
                  </a:lnTo>
                  <a:lnTo>
                    <a:pt x="253758" y="538"/>
                  </a:lnTo>
                  <a:lnTo>
                    <a:pt x="304673" y="0"/>
                  </a:lnTo>
                  <a:lnTo>
                    <a:pt x="304673" y="2430653"/>
                  </a:lnTo>
                  <a:lnTo>
                    <a:pt x="0" y="1917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73879" y="5881115"/>
            <a:ext cx="104139" cy="102235"/>
            <a:chOff x="4373879" y="5881115"/>
            <a:chExt cx="104139" cy="102235"/>
          </a:xfrm>
        </p:grpSpPr>
        <p:sp>
          <p:nvSpPr>
            <p:cNvPr id="11" name="object 11"/>
            <p:cNvSpPr/>
            <p:nvPr/>
          </p:nvSpPr>
          <p:spPr>
            <a:xfrm>
              <a:off x="4383785" y="5891021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8382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83820" y="8229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83785" y="5891021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0" y="82295"/>
                  </a:moveTo>
                  <a:lnTo>
                    <a:pt x="83820" y="82295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92497" y="5812332"/>
            <a:ext cx="807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um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er</a:t>
            </a:r>
            <a:r>
              <a:rPr sz="1200" spc="-1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or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49823" y="5881115"/>
            <a:ext cx="104139" cy="102235"/>
            <a:chOff x="5449823" y="5881115"/>
            <a:chExt cx="104139" cy="102235"/>
          </a:xfrm>
        </p:grpSpPr>
        <p:sp>
          <p:nvSpPr>
            <p:cNvPr id="15" name="object 15"/>
            <p:cNvSpPr/>
            <p:nvPr/>
          </p:nvSpPr>
          <p:spPr>
            <a:xfrm>
              <a:off x="5459729" y="5891021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8382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83820" y="8229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59729" y="5891021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0" y="82295"/>
                  </a:moveTo>
                  <a:lnTo>
                    <a:pt x="83820" y="82295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68441" y="5812332"/>
            <a:ext cx="1108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machinery</a:t>
            </a:r>
            <a:r>
              <a:rPr sz="12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failure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25995" y="5881115"/>
            <a:ext cx="104139" cy="102235"/>
            <a:chOff x="6825995" y="5881115"/>
            <a:chExt cx="104139" cy="102235"/>
          </a:xfrm>
        </p:grpSpPr>
        <p:sp>
          <p:nvSpPr>
            <p:cNvPr id="19" name="object 19"/>
            <p:cNvSpPr/>
            <p:nvPr/>
          </p:nvSpPr>
          <p:spPr>
            <a:xfrm>
              <a:off x="6835901" y="5891021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8382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83820" y="8229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35901" y="5891021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0" y="82295"/>
                  </a:moveTo>
                  <a:lnTo>
                    <a:pt x="83820" y="82295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44106" y="5812332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act</a:t>
            </a:r>
            <a:r>
              <a:rPr sz="12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2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god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32776" y="5881115"/>
            <a:ext cx="104139" cy="102235"/>
            <a:chOff x="7732776" y="5881115"/>
            <a:chExt cx="104139" cy="102235"/>
          </a:xfrm>
        </p:grpSpPr>
        <p:sp>
          <p:nvSpPr>
            <p:cNvPr id="23" name="object 23"/>
            <p:cNvSpPr/>
            <p:nvPr/>
          </p:nvSpPr>
          <p:spPr>
            <a:xfrm>
              <a:off x="7742682" y="5891021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8382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83820" y="8229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42682" y="5891021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0" y="82295"/>
                  </a:moveTo>
                  <a:lnTo>
                    <a:pt x="83820" y="82295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163064" y="262890"/>
            <a:ext cx="4389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6F2F9F"/>
                </a:solidFill>
              </a:rPr>
              <a:t>Reasons</a:t>
            </a:r>
            <a:r>
              <a:rPr sz="3600" spc="-15" dirty="0">
                <a:solidFill>
                  <a:srgbClr val="6F2F9F"/>
                </a:solidFill>
              </a:rPr>
              <a:t> </a:t>
            </a:r>
            <a:r>
              <a:rPr sz="3600" spc="-5" dirty="0">
                <a:solidFill>
                  <a:srgbClr val="6F2F9F"/>
                </a:solidFill>
              </a:rPr>
              <a:t>for</a:t>
            </a:r>
            <a:r>
              <a:rPr sz="3600" spc="-20" dirty="0">
                <a:solidFill>
                  <a:srgbClr val="6F2F9F"/>
                </a:solidFill>
              </a:rPr>
              <a:t> </a:t>
            </a:r>
            <a:r>
              <a:rPr sz="3600" spc="-275" dirty="0">
                <a:solidFill>
                  <a:srgbClr val="6F2F9F"/>
                </a:solidFill>
              </a:rPr>
              <a:t>acciden</a:t>
            </a:r>
            <a:r>
              <a:rPr sz="2775" spc="-412" baseline="36036" dirty="0">
                <a:solidFill>
                  <a:srgbClr val="585858"/>
                </a:solidFill>
              </a:rPr>
              <a:t>Co</a:t>
            </a:r>
            <a:r>
              <a:rPr sz="3600" spc="-275" dirty="0">
                <a:solidFill>
                  <a:srgbClr val="6F2F9F"/>
                </a:solidFill>
              </a:rPr>
              <a:t>t</a:t>
            </a:r>
            <a:r>
              <a:rPr sz="2775" spc="-412" baseline="36036" dirty="0">
                <a:solidFill>
                  <a:srgbClr val="585858"/>
                </a:solidFill>
              </a:rPr>
              <a:t>lu</a:t>
            </a:r>
            <a:r>
              <a:rPr sz="3600" spc="-275" dirty="0">
                <a:solidFill>
                  <a:srgbClr val="6F2F9F"/>
                </a:solidFill>
              </a:rPr>
              <a:t>s</a:t>
            </a:r>
            <a:r>
              <a:rPr sz="2775" spc="-412" baseline="36036" dirty="0">
                <a:solidFill>
                  <a:srgbClr val="585858"/>
                </a:solidFill>
              </a:rPr>
              <a:t>mn1</a:t>
            </a:r>
            <a:endParaRPr sz="2775" baseline="36036"/>
          </a:p>
        </p:txBody>
      </p:sp>
      <p:sp>
        <p:nvSpPr>
          <p:cNvPr id="26" name="object 26"/>
          <p:cNvSpPr txBox="1"/>
          <p:nvPr/>
        </p:nvSpPr>
        <p:spPr>
          <a:xfrm>
            <a:off x="5064633" y="1598168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00165" y="964514"/>
            <a:ext cx="9715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36133" y="4010659"/>
            <a:ext cx="42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88%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45059" y="145008"/>
              <a:ext cx="11902440" cy="6568440"/>
            </a:xfrm>
            <a:custGeom>
              <a:avLst/>
              <a:gdLst/>
              <a:ahLst/>
              <a:cxnLst/>
              <a:rect l="l" t="t" r="r" b="b"/>
              <a:pathLst>
                <a:path w="11902440" h="6568440">
                  <a:moveTo>
                    <a:pt x="11901932" y="0"/>
                  </a:moveTo>
                  <a:lnTo>
                    <a:pt x="0" y="0"/>
                  </a:lnTo>
                  <a:lnTo>
                    <a:pt x="0" y="6567932"/>
                  </a:lnTo>
                  <a:lnTo>
                    <a:pt x="11901932" y="6567932"/>
                  </a:lnTo>
                  <a:lnTo>
                    <a:pt x="11901932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45415"/>
            </a:xfrm>
            <a:custGeom>
              <a:avLst/>
              <a:gdLst/>
              <a:ahLst/>
              <a:cxnLst/>
              <a:rect l="l" t="t" r="r" b="b"/>
              <a:pathLst>
                <a:path w="12192000" h="145415">
                  <a:moveTo>
                    <a:pt x="12192000" y="0"/>
                  </a:moveTo>
                  <a:lnTo>
                    <a:pt x="0" y="0"/>
                  </a:lnTo>
                  <a:lnTo>
                    <a:pt x="145059" y="145033"/>
                  </a:lnTo>
                  <a:lnTo>
                    <a:pt x="12046966" y="14503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12940"/>
              <a:ext cx="12192000" cy="145415"/>
            </a:xfrm>
            <a:custGeom>
              <a:avLst/>
              <a:gdLst/>
              <a:ahLst/>
              <a:cxnLst/>
              <a:rect l="l" t="t" r="r" b="b"/>
              <a:pathLst>
                <a:path w="12192000" h="145415">
                  <a:moveTo>
                    <a:pt x="12046966" y="0"/>
                  </a:moveTo>
                  <a:lnTo>
                    <a:pt x="145059" y="0"/>
                  </a:lnTo>
                  <a:lnTo>
                    <a:pt x="0" y="145058"/>
                  </a:lnTo>
                  <a:lnTo>
                    <a:pt x="12192000" y="145058"/>
                  </a:lnTo>
                  <a:lnTo>
                    <a:pt x="12046966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45415" cy="6858000"/>
            </a:xfrm>
            <a:custGeom>
              <a:avLst/>
              <a:gdLst/>
              <a:ahLst/>
              <a:cxnLst/>
              <a:rect l="l" t="t" r="r" b="b"/>
              <a:pathLst>
                <a:path w="145415" h="6858000">
                  <a:moveTo>
                    <a:pt x="0" y="0"/>
                  </a:moveTo>
                  <a:lnTo>
                    <a:pt x="0" y="6857999"/>
                  </a:lnTo>
                  <a:lnTo>
                    <a:pt x="145059" y="6712940"/>
                  </a:lnTo>
                  <a:lnTo>
                    <a:pt x="145059" y="145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46965" y="0"/>
              <a:ext cx="145415" cy="6858000"/>
            </a:xfrm>
            <a:custGeom>
              <a:avLst/>
              <a:gdLst/>
              <a:ahLst/>
              <a:cxnLst/>
              <a:rect l="l" t="t" r="r" b="b"/>
              <a:pathLst>
                <a:path w="145415" h="6858000">
                  <a:moveTo>
                    <a:pt x="145033" y="0"/>
                  </a:moveTo>
                  <a:lnTo>
                    <a:pt x="0" y="145033"/>
                  </a:lnTo>
                  <a:lnTo>
                    <a:pt x="0" y="6712940"/>
                  </a:lnTo>
                  <a:lnTo>
                    <a:pt x="145033" y="6857999"/>
                  </a:lnTo>
                  <a:lnTo>
                    <a:pt x="145033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45059" y="145033"/>
                  </a:moveTo>
                  <a:lnTo>
                    <a:pt x="12046966" y="145033"/>
                  </a:lnTo>
                  <a:lnTo>
                    <a:pt x="12046966" y="6712940"/>
                  </a:lnTo>
                  <a:lnTo>
                    <a:pt x="145059" y="6712940"/>
                  </a:lnTo>
                  <a:lnTo>
                    <a:pt x="145059" y="145033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45059" y="145033"/>
                  </a:lnTo>
                </a:path>
                <a:path w="12192000" h="6858000">
                  <a:moveTo>
                    <a:pt x="0" y="6857999"/>
                  </a:moveTo>
                  <a:lnTo>
                    <a:pt x="145059" y="6712940"/>
                  </a:lnTo>
                </a:path>
                <a:path w="12192000" h="6858000">
                  <a:moveTo>
                    <a:pt x="12192000" y="0"/>
                  </a:moveTo>
                  <a:lnTo>
                    <a:pt x="12046966" y="145033"/>
                  </a:lnTo>
                </a:path>
                <a:path w="12192000" h="6858000">
                  <a:moveTo>
                    <a:pt x="12192000" y="6857999"/>
                  </a:moveTo>
                  <a:lnTo>
                    <a:pt x="12046966" y="671294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223" y="435797"/>
            <a:ext cx="11325873" cy="608964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58971" y="1946275"/>
            <a:ext cx="192913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304800">
              <a:lnSpc>
                <a:spcPts val="2640"/>
              </a:lnSpc>
              <a:spcBef>
                <a:spcPts val="385"/>
              </a:spcBef>
            </a:pPr>
            <a:r>
              <a:rPr sz="2400" spc="-15" dirty="0">
                <a:latin typeface="Calibri"/>
                <a:cs typeface="Calibri"/>
              </a:rPr>
              <a:t>Safety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Quality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Manual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7459" y="4114927"/>
            <a:ext cx="203835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328930">
              <a:lnSpc>
                <a:spcPts val="2640"/>
              </a:lnSpc>
              <a:spcBef>
                <a:spcPts val="385"/>
              </a:spcBef>
            </a:pPr>
            <a:r>
              <a:rPr sz="2400" dirty="0">
                <a:latin typeface="Calibri"/>
                <a:cs typeface="Calibri"/>
              </a:rPr>
              <a:t>Health 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Hygiene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Manual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699884" y="1946275"/>
            <a:ext cx="213614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289560">
              <a:lnSpc>
                <a:spcPts val="2640"/>
              </a:lnSpc>
              <a:spcBef>
                <a:spcPts val="385"/>
              </a:spcBef>
            </a:pPr>
            <a:r>
              <a:rPr spc="-10" dirty="0"/>
              <a:t>Contingency </a:t>
            </a:r>
            <a:r>
              <a:rPr spc="-5" dirty="0"/>
              <a:t> Handling</a:t>
            </a:r>
            <a:r>
              <a:rPr spc="-90" dirty="0"/>
              <a:t> </a:t>
            </a:r>
            <a:r>
              <a:rPr dirty="0"/>
              <a:t>Manual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71449" y="171449"/>
              <a:ext cx="11849100" cy="6515100"/>
            </a:xfrm>
            <a:custGeom>
              <a:avLst/>
              <a:gdLst/>
              <a:ahLst/>
              <a:cxnLst/>
              <a:rect l="l" t="t" r="r" b="b"/>
              <a:pathLst>
                <a:path w="11849100" h="6515100">
                  <a:moveTo>
                    <a:pt x="11849100" y="0"/>
                  </a:moveTo>
                  <a:lnTo>
                    <a:pt x="0" y="0"/>
                  </a:lnTo>
                  <a:lnTo>
                    <a:pt x="0" y="6515100"/>
                  </a:lnTo>
                  <a:lnTo>
                    <a:pt x="11849100" y="6515100"/>
                  </a:lnTo>
                  <a:lnTo>
                    <a:pt x="11849100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71450"/>
            </a:xfrm>
            <a:custGeom>
              <a:avLst/>
              <a:gdLst/>
              <a:ahLst/>
              <a:cxnLst/>
              <a:rect l="l" t="t" r="r" b="b"/>
              <a:pathLst>
                <a:path w="12192000" h="171450">
                  <a:moveTo>
                    <a:pt x="12192000" y="0"/>
                  </a:moveTo>
                  <a:lnTo>
                    <a:pt x="0" y="0"/>
                  </a:lnTo>
                  <a:lnTo>
                    <a:pt x="171450" y="171450"/>
                  </a:lnTo>
                  <a:lnTo>
                    <a:pt x="12020550" y="1714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86549"/>
              <a:ext cx="12192000" cy="171450"/>
            </a:xfrm>
            <a:custGeom>
              <a:avLst/>
              <a:gdLst/>
              <a:ahLst/>
              <a:cxnLst/>
              <a:rect l="l" t="t" r="r" b="b"/>
              <a:pathLst>
                <a:path w="12192000" h="171450">
                  <a:moveTo>
                    <a:pt x="12020550" y="0"/>
                  </a:moveTo>
                  <a:lnTo>
                    <a:pt x="171450" y="0"/>
                  </a:lnTo>
                  <a:lnTo>
                    <a:pt x="0" y="171449"/>
                  </a:lnTo>
                  <a:lnTo>
                    <a:pt x="12192000" y="171449"/>
                  </a:lnTo>
                  <a:lnTo>
                    <a:pt x="12020550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71450" cy="6858000"/>
            </a:xfrm>
            <a:custGeom>
              <a:avLst/>
              <a:gdLst/>
              <a:ahLst/>
              <a:cxnLst/>
              <a:rect l="l" t="t" r="r" b="b"/>
              <a:pathLst>
                <a:path w="171450" h="6858000">
                  <a:moveTo>
                    <a:pt x="0" y="0"/>
                  </a:moveTo>
                  <a:lnTo>
                    <a:pt x="0" y="6857999"/>
                  </a:lnTo>
                  <a:lnTo>
                    <a:pt x="171450" y="6686550"/>
                  </a:lnTo>
                  <a:lnTo>
                    <a:pt x="17145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20549" y="0"/>
              <a:ext cx="171450" cy="6858000"/>
            </a:xfrm>
            <a:custGeom>
              <a:avLst/>
              <a:gdLst/>
              <a:ahLst/>
              <a:cxnLst/>
              <a:rect l="l" t="t" r="r" b="b"/>
              <a:pathLst>
                <a:path w="171450" h="6858000">
                  <a:moveTo>
                    <a:pt x="171450" y="0"/>
                  </a:moveTo>
                  <a:lnTo>
                    <a:pt x="0" y="171450"/>
                  </a:lnTo>
                  <a:lnTo>
                    <a:pt x="0" y="6686550"/>
                  </a:lnTo>
                  <a:lnTo>
                    <a:pt x="171450" y="685799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71450" y="171450"/>
                  </a:moveTo>
                  <a:lnTo>
                    <a:pt x="12020550" y="171450"/>
                  </a:lnTo>
                  <a:lnTo>
                    <a:pt x="12020550" y="6686550"/>
                  </a:lnTo>
                  <a:lnTo>
                    <a:pt x="171450" y="6686550"/>
                  </a:lnTo>
                  <a:lnTo>
                    <a:pt x="171450" y="171450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71450" y="171450"/>
                  </a:lnTo>
                </a:path>
                <a:path w="12192000" h="6858000">
                  <a:moveTo>
                    <a:pt x="0" y="6857999"/>
                  </a:moveTo>
                  <a:lnTo>
                    <a:pt x="171450" y="6686550"/>
                  </a:lnTo>
                </a:path>
                <a:path w="12192000" h="6858000">
                  <a:moveTo>
                    <a:pt x="12192000" y="0"/>
                  </a:moveTo>
                  <a:lnTo>
                    <a:pt x="12020550" y="171450"/>
                  </a:lnTo>
                </a:path>
                <a:path w="12192000" h="6858000">
                  <a:moveTo>
                    <a:pt x="12192000" y="6857999"/>
                  </a:moveTo>
                  <a:lnTo>
                    <a:pt x="12020550" y="668655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863" y="295818"/>
              <a:ext cx="11580883" cy="615979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786632" y="1946275"/>
            <a:ext cx="127571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65100" marR="5080" indent="-152400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latin typeface="Calibri"/>
                <a:cs typeface="Calibri"/>
              </a:rPr>
              <a:t>Ope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  Manual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6371" y="4114927"/>
            <a:ext cx="116014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8585" marR="5080" indent="-96520">
              <a:lnSpc>
                <a:spcPts val="2640"/>
              </a:lnSpc>
              <a:spcBef>
                <a:spcPts val="385"/>
              </a:spcBef>
            </a:pPr>
            <a:r>
              <a:rPr sz="2400" spc="-2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hni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  Manual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795896" y="1946275"/>
            <a:ext cx="194183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99745" marR="5080" indent="-487680">
              <a:lnSpc>
                <a:spcPts val="2640"/>
              </a:lnSpc>
              <a:spcBef>
                <a:spcPts val="385"/>
              </a:spcBef>
            </a:pPr>
            <a:r>
              <a:rPr spc="-5" dirty="0"/>
              <a:t>Fleet</a:t>
            </a:r>
            <a:r>
              <a:rPr spc="-85" dirty="0"/>
              <a:t> </a:t>
            </a:r>
            <a:r>
              <a:rPr spc="-10" dirty="0"/>
              <a:t>personnel </a:t>
            </a:r>
            <a:r>
              <a:rPr spc="-530" dirty="0"/>
              <a:t> </a:t>
            </a:r>
            <a:r>
              <a:rPr dirty="0"/>
              <a:t>Manual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92227" y="192201"/>
              <a:ext cx="11807825" cy="6473825"/>
            </a:xfrm>
            <a:custGeom>
              <a:avLst/>
              <a:gdLst/>
              <a:ahLst/>
              <a:cxnLst/>
              <a:rect l="l" t="t" r="r" b="b"/>
              <a:pathLst>
                <a:path w="11807825" h="6473825">
                  <a:moveTo>
                    <a:pt x="11807571" y="0"/>
                  </a:moveTo>
                  <a:lnTo>
                    <a:pt x="0" y="0"/>
                  </a:lnTo>
                  <a:lnTo>
                    <a:pt x="0" y="6473570"/>
                  </a:lnTo>
                  <a:lnTo>
                    <a:pt x="11807571" y="6473570"/>
                  </a:lnTo>
                  <a:lnTo>
                    <a:pt x="11807571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92405"/>
            </a:xfrm>
            <a:custGeom>
              <a:avLst/>
              <a:gdLst/>
              <a:ahLst/>
              <a:cxnLst/>
              <a:rect l="l" t="t" r="r" b="b"/>
              <a:pathLst>
                <a:path w="12192000" h="192405">
                  <a:moveTo>
                    <a:pt x="12192000" y="0"/>
                  </a:moveTo>
                  <a:lnTo>
                    <a:pt x="0" y="0"/>
                  </a:lnTo>
                  <a:lnTo>
                    <a:pt x="192227" y="192277"/>
                  </a:lnTo>
                  <a:lnTo>
                    <a:pt x="11999722" y="19227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65772"/>
              <a:ext cx="12192000" cy="192405"/>
            </a:xfrm>
            <a:custGeom>
              <a:avLst/>
              <a:gdLst/>
              <a:ahLst/>
              <a:cxnLst/>
              <a:rect l="l" t="t" r="r" b="b"/>
              <a:pathLst>
                <a:path w="12192000" h="192404">
                  <a:moveTo>
                    <a:pt x="11999722" y="0"/>
                  </a:moveTo>
                  <a:lnTo>
                    <a:pt x="192227" y="0"/>
                  </a:lnTo>
                  <a:lnTo>
                    <a:pt x="0" y="192226"/>
                  </a:lnTo>
                  <a:lnTo>
                    <a:pt x="12192000" y="192226"/>
                  </a:lnTo>
                  <a:lnTo>
                    <a:pt x="11999722" y="0"/>
                  </a:lnTo>
                  <a:close/>
                </a:path>
              </a:pathLst>
            </a:custGeom>
            <a:solidFill>
              <a:srgbClr val="CD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92405" cy="6858000"/>
            </a:xfrm>
            <a:custGeom>
              <a:avLst/>
              <a:gdLst/>
              <a:ahLst/>
              <a:cxnLst/>
              <a:rect l="l" t="t" r="r" b="b"/>
              <a:pathLst>
                <a:path w="192405" h="6858000">
                  <a:moveTo>
                    <a:pt x="0" y="0"/>
                  </a:moveTo>
                  <a:lnTo>
                    <a:pt x="0" y="6857999"/>
                  </a:lnTo>
                  <a:lnTo>
                    <a:pt x="192227" y="6665772"/>
                  </a:lnTo>
                  <a:lnTo>
                    <a:pt x="192227" y="192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99722" y="0"/>
              <a:ext cx="192405" cy="6858000"/>
            </a:xfrm>
            <a:custGeom>
              <a:avLst/>
              <a:gdLst/>
              <a:ahLst/>
              <a:cxnLst/>
              <a:rect l="l" t="t" r="r" b="b"/>
              <a:pathLst>
                <a:path w="192404" h="6858000">
                  <a:moveTo>
                    <a:pt x="192277" y="0"/>
                  </a:moveTo>
                  <a:lnTo>
                    <a:pt x="0" y="192277"/>
                  </a:lnTo>
                  <a:lnTo>
                    <a:pt x="0" y="6665772"/>
                  </a:lnTo>
                  <a:lnTo>
                    <a:pt x="192277" y="6857999"/>
                  </a:lnTo>
                  <a:lnTo>
                    <a:pt x="192277" y="0"/>
                  </a:lnTo>
                  <a:close/>
                </a:path>
              </a:pathLst>
            </a:custGeom>
            <a:solidFill>
              <a:srgbClr val="999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92227" y="192277"/>
                  </a:moveTo>
                  <a:lnTo>
                    <a:pt x="11999722" y="192277"/>
                  </a:lnTo>
                  <a:lnTo>
                    <a:pt x="11999722" y="6665772"/>
                  </a:lnTo>
                  <a:lnTo>
                    <a:pt x="192227" y="6665772"/>
                  </a:lnTo>
                  <a:lnTo>
                    <a:pt x="192227" y="192277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92227" y="192277"/>
                  </a:lnTo>
                </a:path>
                <a:path w="12192000" h="6858000">
                  <a:moveTo>
                    <a:pt x="0" y="6857999"/>
                  </a:moveTo>
                  <a:lnTo>
                    <a:pt x="192227" y="6665772"/>
                  </a:lnTo>
                </a:path>
                <a:path w="12192000" h="6858000">
                  <a:moveTo>
                    <a:pt x="12192000" y="0"/>
                  </a:moveTo>
                  <a:lnTo>
                    <a:pt x="11999722" y="192277"/>
                  </a:lnTo>
                </a:path>
                <a:path w="12192000" h="6858000">
                  <a:moveTo>
                    <a:pt x="12192000" y="6857999"/>
                  </a:moveTo>
                  <a:lnTo>
                    <a:pt x="11999722" y="6665772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5252" y="1806320"/>
            <a:ext cx="506222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Inspection</a:t>
            </a:r>
            <a:r>
              <a:rPr sz="2800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statutory</a:t>
            </a:r>
            <a:r>
              <a:rPr sz="2800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certificates;</a:t>
            </a:r>
            <a:endParaRPr sz="2800">
              <a:latin typeface="Calibri"/>
              <a:cs typeface="Calibri"/>
            </a:endParaRPr>
          </a:p>
          <a:p>
            <a:pPr marL="12700" marR="531495">
              <a:lnSpc>
                <a:spcPts val="6720"/>
              </a:lnSpc>
              <a:spcBef>
                <a:spcPts val="585"/>
              </a:spcBef>
            </a:pP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Inspection</a:t>
            </a:r>
            <a:r>
              <a:rPr sz="2800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Safety</a:t>
            </a:r>
            <a:r>
              <a:rPr sz="28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registers; 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Inspection</a:t>
            </a:r>
            <a:r>
              <a:rPr sz="2800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cargo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gears; 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Inspection</a:t>
            </a:r>
            <a:r>
              <a:rPr sz="2800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other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certificates.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53898" y="153949"/>
              <a:ext cx="11884660" cy="6550659"/>
            </a:xfrm>
            <a:custGeom>
              <a:avLst/>
              <a:gdLst/>
              <a:ahLst/>
              <a:cxnLst/>
              <a:rect l="l" t="t" r="r" b="b"/>
              <a:pathLst>
                <a:path w="11884660" h="6550659">
                  <a:moveTo>
                    <a:pt x="11884152" y="0"/>
                  </a:moveTo>
                  <a:lnTo>
                    <a:pt x="0" y="0"/>
                  </a:lnTo>
                  <a:lnTo>
                    <a:pt x="0" y="6550152"/>
                  </a:lnTo>
                  <a:lnTo>
                    <a:pt x="11884152" y="6550152"/>
                  </a:lnTo>
                  <a:lnTo>
                    <a:pt x="11884152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54305"/>
            </a:xfrm>
            <a:custGeom>
              <a:avLst/>
              <a:gdLst/>
              <a:ahLst/>
              <a:cxnLst/>
              <a:rect l="l" t="t" r="r" b="b"/>
              <a:pathLst>
                <a:path w="12192000" h="154305">
                  <a:moveTo>
                    <a:pt x="12192000" y="0"/>
                  </a:moveTo>
                  <a:lnTo>
                    <a:pt x="0" y="0"/>
                  </a:lnTo>
                  <a:lnTo>
                    <a:pt x="153898" y="153924"/>
                  </a:lnTo>
                  <a:lnTo>
                    <a:pt x="12038076" y="1539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04101"/>
              <a:ext cx="12192000" cy="154305"/>
            </a:xfrm>
            <a:custGeom>
              <a:avLst/>
              <a:gdLst/>
              <a:ahLst/>
              <a:cxnLst/>
              <a:rect l="l" t="t" r="r" b="b"/>
              <a:pathLst>
                <a:path w="12192000" h="154304">
                  <a:moveTo>
                    <a:pt x="12038076" y="0"/>
                  </a:moveTo>
                  <a:lnTo>
                    <a:pt x="153898" y="0"/>
                  </a:lnTo>
                  <a:lnTo>
                    <a:pt x="0" y="153897"/>
                  </a:lnTo>
                  <a:lnTo>
                    <a:pt x="12192000" y="153897"/>
                  </a:lnTo>
                  <a:lnTo>
                    <a:pt x="12038076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4305" cy="6858000"/>
            </a:xfrm>
            <a:custGeom>
              <a:avLst/>
              <a:gdLst/>
              <a:ahLst/>
              <a:cxnLst/>
              <a:rect l="l" t="t" r="r" b="b"/>
              <a:pathLst>
                <a:path w="154305" h="6858000">
                  <a:moveTo>
                    <a:pt x="0" y="0"/>
                  </a:moveTo>
                  <a:lnTo>
                    <a:pt x="0" y="6857999"/>
                  </a:lnTo>
                  <a:lnTo>
                    <a:pt x="153898" y="6704101"/>
                  </a:lnTo>
                  <a:lnTo>
                    <a:pt x="153898" y="153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38076" y="0"/>
              <a:ext cx="154305" cy="6858000"/>
            </a:xfrm>
            <a:custGeom>
              <a:avLst/>
              <a:gdLst/>
              <a:ahLst/>
              <a:cxnLst/>
              <a:rect l="l" t="t" r="r" b="b"/>
              <a:pathLst>
                <a:path w="154304" h="6858000">
                  <a:moveTo>
                    <a:pt x="153924" y="0"/>
                  </a:moveTo>
                  <a:lnTo>
                    <a:pt x="0" y="153924"/>
                  </a:lnTo>
                  <a:lnTo>
                    <a:pt x="0" y="6704101"/>
                  </a:lnTo>
                  <a:lnTo>
                    <a:pt x="153924" y="685799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53898" y="153924"/>
                  </a:moveTo>
                  <a:lnTo>
                    <a:pt x="12038076" y="153924"/>
                  </a:lnTo>
                  <a:lnTo>
                    <a:pt x="12038076" y="6704101"/>
                  </a:lnTo>
                  <a:lnTo>
                    <a:pt x="153898" y="6704101"/>
                  </a:lnTo>
                  <a:lnTo>
                    <a:pt x="153898" y="153924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53898" y="153924"/>
                  </a:lnTo>
                </a:path>
                <a:path w="12192000" h="6858000">
                  <a:moveTo>
                    <a:pt x="0" y="6857999"/>
                  </a:moveTo>
                  <a:lnTo>
                    <a:pt x="153898" y="6704101"/>
                  </a:lnTo>
                </a:path>
                <a:path w="12192000" h="6858000">
                  <a:moveTo>
                    <a:pt x="12192000" y="0"/>
                  </a:moveTo>
                  <a:lnTo>
                    <a:pt x="12038076" y="153924"/>
                  </a:lnTo>
                </a:path>
                <a:path w="12192000" h="6858000">
                  <a:moveTo>
                    <a:pt x="12192000" y="6857999"/>
                  </a:moveTo>
                  <a:lnTo>
                    <a:pt x="12038076" y="6704101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06" y="277952"/>
              <a:ext cx="11300095" cy="62756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567" y="2907792"/>
              <a:ext cx="3926586" cy="67741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29734" y="2981325"/>
            <a:ext cx="3549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ISM</a:t>
            </a:r>
            <a:r>
              <a:rPr spc="-35" dirty="0"/>
              <a:t> </a:t>
            </a:r>
            <a:r>
              <a:rPr spc="-10" dirty="0"/>
              <a:t>Internal</a:t>
            </a:r>
            <a:r>
              <a:rPr spc="-20" dirty="0"/>
              <a:t> </a:t>
            </a:r>
            <a:r>
              <a:rPr dirty="0"/>
              <a:t>Audit</a:t>
            </a:r>
            <a:r>
              <a:rPr spc="-30" dirty="0"/>
              <a:t> </a:t>
            </a:r>
            <a:r>
              <a:rPr spc="-10" dirty="0"/>
              <a:t>continues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594103" y="1993392"/>
            <a:ext cx="3009900" cy="3359150"/>
            <a:chOff x="1594103" y="1993392"/>
            <a:chExt cx="3009900" cy="3359150"/>
          </a:xfrm>
        </p:grpSpPr>
        <p:sp>
          <p:nvSpPr>
            <p:cNvPr id="13" name="object 13"/>
            <p:cNvSpPr/>
            <p:nvPr/>
          </p:nvSpPr>
          <p:spPr>
            <a:xfrm>
              <a:off x="1600199" y="2748915"/>
              <a:ext cx="2248535" cy="2597785"/>
            </a:xfrm>
            <a:custGeom>
              <a:avLst/>
              <a:gdLst/>
              <a:ahLst/>
              <a:cxnLst/>
              <a:rect l="l" t="t" r="r" b="b"/>
              <a:pathLst>
                <a:path w="2248535" h="2597785">
                  <a:moveTo>
                    <a:pt x="2248280" y="0"/>
                  </a:moveTo>
                  <a:lnTo>
                    <a:pt x="0" y="0"/>
                  </a:lnTo>
                  <a:lnTo>
                    <a:pt x="0" y="2597277"/>
                  </a:lnTo>
                  <a:lnTo>
                    <a:pt x="2248280" y="2597277"/>
                  </a:lnTo>
                  <a:lnTo>
                    <a:pt x="2248280" y="0"/>
                  </a:lnTo>
                  <a:close/>
                </a:path>
              </a:pathLst>
            </a:custGeom>
            <a:solidFill>
              <a:srgbClr val="C6D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48480" y="1999488"/>
              <a:ext cx="749935" cy="3347085"/>
            </a:xfrm>
            <a:custGeom>
              <a:avLst/>
              <a:gdLst/>
              <a:ahLst/>
              <a:cxnLst/>
              <a:rect l="l" t="t" r="r" b="b"/>
              <a:pathLst>
                <a:path w="749935" h="3347085">
                  <a:moveTo>
                    <a:pt x="749427" y="0"/>
                  </a:moveTo>
                  <a:lnTo>
                    <a:pt x="0" y="749426"/>
                  </a:lnTo>
                  <a:lnTo>
                    <a:pt x="0" y="3346704"/>
                  </a:lnTo>
                  <a:lnTo>
                    <a:pt x="749427" y="2597277"/>
                  </a:lnTo>
                  <a:lnTo>
                    <a:pt x="749427" y="0"/>
                  </a:lnTo>
                  <a:close/>
                </a:path>
              </a:pathLst>
            </a:custGeom>
            <a:solidFill>
              <a:srgbClr val="9FB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0199" y="1999488"/>
              <a:ext cx="2997835" cy="749935"/>
            </a:xfrm>
            <a:custGeom>
              <a:avLst/>
              <a:gdLst/>
              <a:ahLst/>
              <a:cxnLst/>
              <a:rect l="l" t="t" r="r" b="b"/>
              <a:pathLst>
                <a:path w="2997835" h="749935">
                  <a:moveTo>
                    <a:pt x="2997708" y="0"/>
                  </a:moveTo>
                  <a:lnTo>
                    <a:pt x="749426" y="0"/>
                  </a:lnTo>
                  <a:lnTo>
                    <a:pt x="0" y="749426"/>
                  </a:lnTo>
                  <a:lnTo>
                    <a:pt x="2248280" y="749426"/>
                  </a:lnTo>
                  <a:lnTo>
                    <a:pt x="2997708" y="0"/>
                  </a:lnTo>
                  <a:close/>
                </a:path>
              </a:pathLst>
            </a:custGeom>
            <a:solidFill>
              <a:srgbClr val="D2E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0199" y="1999488"/>
              <a:ext cx="2997835" cy="3347085"/>
            </a:xfrm>
            <a:custGeom>
              <a:avLst/>
              <a:gdLst/>
              <a:ahLst/>
              <a:cxnLst/>
              <a:rect l="l" t="t" r="r" b="b"/>
              <a:pathLst>
                <a:path w="2997835" h="3347085">
                  <a:moveTo>
                    <a:pt x="0" y="749426"/>
                  </a:moveTo>
                  <a:lnTo>
                    <a:pt x="749426" y="0"/>
                  </a:lnTo>
                  <a:lnTo>
                    <a:pt x="2997708" y="0"/>
                  </a:lnTo>
                  <a:lnTo>
                    <a:pt x="2997708" y="2597277"/>
                  </a:lnTo>
                  <a:lnTo>
                    <a:pt x="2248280" y="3346704"/>
                  </a:lnTo>
                  <a:lnTo>
                    <a:pt x="0" y="3346704"/>
                  </a:lnTo>
                  <a:lnTo>
                    <a:pt x="0" y="749426"/>
                  </a:lnTo>
                  <a:close/>
                </a:path>
                <a:path w="2997835" h="3347085">
                  <a:moveTo>
                    <a:pt x="0" y="749426"/>
                  </a:moveTo>
                  <a:lnTo>
                    <a:pt x="2248280" y="749426"/>
                  </a:lnTo>
                  <a:lnTo>
                    <a:pt x="2997708" y="0"/>
                  </a:lnTo>
                </a:path>
                <a:path w="2997835" h="3347085">
                  <a:moveTo>
                    <a:pt x="2248280" y="749426"/>
                  </a:moveTo>
                  <a:lnTo>
                    <a:pt x="2248280" y="3346704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839" y="3416820"/>
              <a:ext cx="1159002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1095" y="3691140"/>
              <a:ext cx="1687830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9611" y="3965460"/>
              <a:ext cx="997458" cy="51128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600200" y="3472053"/>
            <a:ext cx="22421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446405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Section</a:t>
            </a:r>
            <a:r>
              <a:rPr sz="1800" dirty="0">
                <a:latin typeface="Calibri"/>
                <a:cs typeface="Calibri"/>
              </a:rPr>
              <a:t> 1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Check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drill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records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6279" y="717804"/>
            <a:ext cx="2852420" cy="2852420"/>
            <a:chOff x="4526279" y="717804"/>
            <a:chExt cx="2852420" cy="2852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6279" y="717804"/>
              <a:ext cx="2852166" cy="28521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915" y="838187"/>
              <a:ext cx="517423" cy="5174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7947" y="1677923"/>
              <a:ext cx="105917" cy="10591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908930" y="739495"/>
            <a:ext cx="2517140" cy="13335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900" spc="-5" dirty="0">
                <a:latin typeface="Calibri"/>
                <a:cs typeface="Calibri"/>
              </a:rPr>
              <a:t>Inspection of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drill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records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900" spc="-5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26279" y="3285744"/>
            <a:ext cx="2852420" cy="2852420"/>
            <a:chOff x="4526279" y="3285744"/>
            <a:chExt cx="2852420" cy="28524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6279" y="3285744"/>
              <a:ext cx="2852166" cy="28521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1915" y="3406127"/>
              <a:ext cx="517423" cy="5174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7947" y="4235196"/>
              <a:ext cx="101346" cy="10134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908930" y="3314381"/>
            <a:ext cx="2614295" cy="130746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900" spc="-5" dirty="0">
                <a:latin typeface="Calibri"/>
                <a:cs typeface="Calibri"/>
              </a:rPr>
              <a:t>Inspection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drill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manuals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900" spc="-5" dirty="0">
                <a:latin typeface="Calibri"/>
                <a:cs typeface="Calibri"/>
              </a:rPr>
              <a:t>,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7" y="0"/>
            <a:ext cx="12198350" cy="6864350"/>
            <a:chOff x="-3047" y="0"/>
            <a:chExt cx="12198350" cy="6864350"/>
          </a:xfrm>
        </p:grpSpPr>
        <p:sp>
          <p:nvSpPr>
            <p:cNvPr id="3" name="object 3"/>
            <p:cNvSpPr/>
            <p:nvPr/>
          </p:nvSpPr>
          <p:spPr>
            <a:xfrm>
              <a:off x="303339" y="303339"/>
              <a:ext cx="11585575" cy="6251575"/>
            </a:xfrm>
            <a:custGeom>
              <a:avLst/>
              <a:gdLst/>
              <a:ahLst/>
              <a:cxnLst/>
              <a:rect l="l" t="t" r="r" b="b"/>
              <a:pathLst>
                <a:path w="11585575" h="6251575">
                  <a:moveTo>
                    <a:pt x="11585321" y="0"/>
                  </a:moveTo>
                  <a:lnTo>
                    <a:pt x="0" y="0"/>
                  </a:lnTo>
                  <a:lnTo>
                    <a:pt x="0" y="6251321"/>
                  </a:lnTo>
                  <a:lnTo>
                    <a:pt x="11585321" y="6251321"/>
                  </a:lnTo>
                  <a:lnTo>
                    <a:pt x="11585321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303530"/>
            </a:xfrm>
            <a:custGeom>
              <a:avLst/>
              <a:gdLst/>
              <a:ahLst/>
              <a:cxnLst/>
              <a:rect l="l" t="t" r="r" b="b"/>
              <a:pathLst>
                <a:path w="12192000" h="303530">
                  <a:moveTo>
                    <a:pt x="12192000" y="0"/>
                  </a:moveTo>
                  <a:lnTo>
                    <a:pt x="0" y="0"/>
                  </a:lnTo>
                  <a:lnTo>
                    <a:pt x="303339" y="303275"/>
                  </a:lnTo>
                  <a:lnTo>
                    <a:pt x="11888724" y="3032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554660"/>
              <a:ext cx="12192000" cy="303530"/>
            </a:xfrm>
            <a:custGeom>
              <a:avLst/>
              <a:gdLst/>
              <a:ahLst/>
              <a:cxnLst/>
              <a:rect l="l" t="t" r="r" b="b"/>
              <a:pathLst>
                <a:path w="12192000" h="303529">
                  <a:moveTo>
                    <a:pt x="11888724" y="0"/>
                  </a:moveTo>
                  <a:lnTo>
                    <a:pt x="303339" y="0"/>
                  </a:lnTo>
                  <a:lnTo>
                    <a:pt x="0" y="303338"/>
                  </a:lnTo>
                  <a:lnTo>
                    <a:pt x="12192000" y="303338"/>
                  </a:lnTo>
                  <a:lnTo>
                    <a:pt x="11888724" y="0"/>
                  </a:lnTo>
                  <a:close/>
                </a:path>
              </a:pathLst>
            </a:custGeom>
            <a:solidFill>
              <a:srgbClr val="CD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303530" cy="6858000"/>
            </a:xfrm>
            <a:custGeom>
              <a:avLst/>
              <a:gdLst/>
              <a:ahLst/>
              <a:cxnLst/>
              <a:rect l="l" t="t" r="r" b="b"/>
              <a:pathLst>
                <a:path w="303530" h="6858000">
                  <a:moveTo>
                    <a:pt x="0" y="0"/>
                  </a:moveTo>
                  <a:lnTo>
                    <a:pt x="0" y="6857999"/>
                  </a:lnTo>
                  <a:lnTo>
                    <a:pt x="303339" y="6554660"/>
                  </a:lnTo>
                  <a:lnTo>
                    <a:pt x="303339" y="303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88723" y="0"/>
              <a:ext cx="303530" cy="6858000"/>
            </a:xfrm>
            <a:custGeom>
              <a:avLst/>
              <a:gdLst/>
              <a:ahLst/>
              <a:cxnLst/>
              <a:rect l="l" t="t" r="r" b="b"/>
              <a:pathLst>
                <a:path w="303529" h="6858000">
                  <a:moveTo>
                    <a:pt x="303275" y="0"/>
                  </a:moveTo>
                  <a:lnTo>
                    <a:pt x="0" y="303275"/>
                  </a:lnTo>
                  <a:lnTo>
                    <a:pt x="0" y="6554660"/>
                  </a:lnTo>
                  <a:lnTo>
                    <a:pt x="303275" y="6857999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999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303339" y="303275"/>
                  </a:moveTo>
                  <a:lnTo>
                    <a:pt x="11888724" y="303275"/>
                  </a:lnTo>
                  <a:lnTo>
                    <a:pt x="11888724" y="6554660"/>
                  </a:lnTo>
                  <a:lnTo>
                    <a:pt x="303339" y="6554660"/>
                  </a:lnTo>
                  <a:lnTo>
                    <a:pt x="303339" y="303275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303339" y="303275"/>
                  </a:lnTo>
                </a:path>
                <a:path w="12192000" h="6858000">
                  <a:moveTo>
                    <a:pt x="0" y="6857999"/>
                  </a:moveTo>
                  <a:lnTo>
                    <a:pt x="303339" y="6554660"/>
                  </a:lnTo>
                </a:path>
                <a:path w="12192000" h="6858000">
                  <a:moveTo>
                    <a:pt x="12192000" y="0"/>
                  </a:moveTo>
                  <a:lnTo>
                    <a:pt x="11888724" y="303275"/>
                  </a:lnTo>
                </a:path>
                <a:path w="12192000" h="6858000">
                  <a:moveTo>
                    <a:pt x="12192000" y="6857999"/>
                  </a:moveTo>
                  <a:lnTo>
                    <a:pt x="11888724" y="655466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9318" y="461898"/>
            <a:ext cx="1048258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Internal</a:t>
            </a:r>
            <a:r>
              <a:rPr sz="2400" b="1" dirty="0">
                <a:latin typeface="Calibri"/>
                <a:cs typeface="Calibri"/>
              </a:rPr>
              <a:t> ISM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auditor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course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2400" dirty="0">
                <a:latin typeface="Calibri"/>
                <a:cs typeface="Calibri"/>
              </a:rPr>
              <a:t>Aim: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Every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ship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shipping</a:t>
            </a:r>
            <a:r>
              <a:rPr sz="2400" spc="-15" dirty="0">
                <a:latin typeface="Calibri"/>
                <a:cs typeface="Calibri"/>
              </a:rPr>
              <a:t> company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bound</a:t>
            </a:r>
            <a:r>
              <a:rPr sz="2400" spc="-10" dirty="0">
                <a:latin typeface="Calibri"/>
                <a:cs typeface="Calibri"/>
              </a:rPr>
              <a:t> to</a:t>
            </a:r>
            <a:r>
              <a:rPr sz="2400" spc="-15" dirty="0">
                <a:latin typeface="Calibri"/>
                <a:cs typeface="Calibri"/>
              </a:rPr>
              <a:t> follow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ISM</a:t>
            </a:r>
            <a:r>
              <a:rPr sz="2400" spc="-10" dirty="0">
                <a:latin typeface="Calibri"/>
                <a:cs typeface="Calibri"/>
              </a:rPr>
              <a:t> code.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element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code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auditing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ship;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-10" dirty="0">
                <a:latin typeface="Calibri"/>
                <a:cs typeface="Calibri"/>
              </a:rPr>
              <a:t> value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MCC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course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sufficient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exposure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auditing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procedure.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36271" y="136271"/>
              <a:ext cx="11919585" cy="6585584"/>
            </a:xfrm>
            <a:custGeom>
              <a:avLst/>
              <a:gdLst/>
              <a:ahLst/>
              <a:cxnLst/>
              <a:rect l="l" t="t" r="r" b="b"/>
              <a:pathLst>
                <a:path w="11919585" h="6585584">
                  <a:moveTo>
                    <a:pt x="11919458" y="0"/>
                  </a:moveTo>
                  <a:lnTo>
                    <a:pt x="0" y="0"/>
                  </a:lnTo>
                  <a:lnTo>
                    <a:pt x="0" y="6585458"/>
                  </a:lnTo>
                  <a:lnTo>
                    <a:pt x="11919458" y="6585458"/>
                  </a:lnTo>
                  <a:lnTo>
                    <a:pt x="11919458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36525"/>
            </a:xfrm>
            <a:custGeom>
              <a:avLst/>
              <a:gdLst/>
              <a:ahLst/>
              <a:cxnLst/>
              <a:rect l="l" t="t" r="r" b="b"/>
              <a:pathLst>
                <a:path w="12192000" h="136525">
                  <a:moveTo>
                    <a:pt x="12192000" y="0"/>
                  </a:moveTo>
                  <a:lnTo>
                    <a:pt x="0" y="0"/>
                  </a:lnTo>
                  <a:lnTo>
                    <a:pt x="136271" y="136271"/>
                  </a:lnTo>
                  <a:lnTo>
                    <a:pt x="12055729" y="13627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21729"/>
              <a:ext cx="12192000" cy="136525"/>
            </a:xfrm>
            <a:custGeom>
              <a:avLst/>
              <a:gdLst/>
              <a:ahLst/>
              <a:cxnLst/>
              <a:rect l="l" t="t" r="r" b="b"/>
              <a:pathLst>
                <a:path w="12192000" h="136525">
                  <a:moveTo>
                    <a:pt x="12055729" y="0"/>
                  </a:moveTo>
                  <a:lnTo>
                    <a:pt x="136271" y="0"/>
                  </a:lnTo>
                  <a:lnTo>
                    <a:pt x="0" y="136270"/>
                  </a:lnTo>
                  <a:lnTo>
                    <a:pt x="12192000" y="136270"/>
                  </a:lnTo>
                  <a:lnTo>
                    <a:pt x="12055729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36525" cy="6858000"/>
            </a:xfrm>
            <a:custGeom>
              <a:avLst/>
              <a:gdLst/>
              <a:ahLst/>
              <a:cxnLst/>
              <a:rect l="l" t="t" r="r" b="b"/>
              <a:pathLst>
                <a:path w="136525" h="6858000">
                  <a:moveTo>
                    <a:pt x="0" y="0"/>
                  </a:moveTo>
                  <a:lnTo>
                    <a:pt x="0" y="6857999"/>
                  </a:lnTo>
                  <a:lnTo>
                    <a:pt x="136271" y="6721729"/>
                  </a:lnTo>
                  <a:lnTo>
                    <a:pt x="136271" y="136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55729" y="0"/>
              <a:ext cx="136525" cy="6858000"/>
            </a:xfrm>
            <a:custGeom>
              <a:avLst/>
              <a:gdLst/>
              <a:ahLst/>
              <a:cxnLst/>
              <a:rect l="l" t="t" r="r" b="b"/>
              <a:pathLst>
                <a:path w="136525" h="6858000">
                  <a:moveTo>
                    <a:pt x="136271" y="0"/>
                  </a:moveTo>
                  <a:lnTo>
                    <a:pt x="0" y="136271"/>
                  </a:lnTo>
                  <a:lnTo>
                    <a:pt x="0" y="6721729"/>
                  </a:lnTo>
                  <a:lnTo>
                    <a:pt x="136271" y="6857999"/>
                  </a:lnTo>
                  <a:lnTo>
                    <a:pt x="136271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36271" y="136271"/>
                  </a:moveTo>
                  <a:lnTo>
                    <a:pt x="12055729" y="136271"/>
                  </a:lnTo>
                  <a:lnTo>
                    <a:pt x="12055729" y="6721729"/>
                  </a:lnTo>
                  <a:lnTo>
                    <a:pt x="136271" y="6721729"/>
                  </a:lnTo>
                  <a:lnTo>
                    <a:pt x="136271" y="136271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36271" y="136271"/>
                  </a:lnTo>
                </a:path>
                <a:path w="12192000" h="6858000">
                  <a:moveTo>
                    <a:pt x="0" y="6857999"/>
                  </a:moveTo>
                  <a:lnTo>
                    <a:pt x="136271" y="6721729"/>
                  </a:lnTo>
                </a:path>
                <a:path w="12192000" h="6858000">
                  <a:moveTo>
                    <a:pt x="12192000" y="0"/>
                  </a:moveTo>
                  <a:lnTo>
                    <a:pt x="12055729" y="136271"/>
                  </a:lnTo>
                </a:path>
                <a:path w="12192000" h="6858000">
                  <a:moveTo>
                    <a:pt x="12192000" y="6857999"/>
                  </a:moveTo>
                  <a:lnTo>
                    <a:pt x="12055729" y="6721729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4464" y="337520"/>
            <a:ext cx="11774805" cy="5862955"/>
            <a:chOff x="194464" y="337520"/>
            <a:chExt cx="11774805" cy="58629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464" y="337520"/>
              <a:ext cx="11774504" cy="58624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5256" y="2907792"/>
              <a:ext cx="2771394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7612" y="3273552"/>
              <a:ext cx="1646682" cy="67741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899152" y="2981325"/>
            <a:ext cx="23939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675" marR="5080" indent="-562610">
              <a:lnSpc>
                <a:spcPct val="100000"/>
              </a:lnSpc>
              <a:spcBef>
                <a:spcPts val="100"/>
              </a:spcBef>
            </a:pPr>
            <a:r>
              <a:rPr dirty="0"/>
              <a:t>ISM</a:t>
            </a:r>
            <a:r>
              <a:rPr spc="-60" dirty="0"/>
              <a:t> </a:t>
            </a:r>
            <a:r>
              <a:rPr spc="-10" dirty="0"/>
              <a:t>Internal</a:t>
            </a:r>
            <a:r>
              <a:rPr spc="-45" dirty="0"/>
              <a:t> </a:t>
            </a:r>
            <a:r>
              <a:rPr dirty="0"/>
              <a:t>Audits </a:t>
            </a:r>
            <a:r>
              <a:rPr spc="-525" dirty="0"/>
              <a:t> </a:t>
            </a:r>
            <a:r>
              <a:rPr spc="-5" dirty="0"/>
              <a:t>Continues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1391411" y="1997964"/>
            <a:ext cx="3474085" cy="3161030"/>
            <a:chOff x="1391411" y="1997964"/>
            <a:chExt cx="3474085" cy="3161030"/>
          </a:xfrm>
        </p:grpSpPr>
        <p:sp>
          <p:nvSpPr>
            <p:cNvPr id="15" name="object 15"/>
            <p:cNvSpPr/>
            <p:nvPr/>
          </p:nvSpPr>
          <p:spPr>
            <a:xfrm>
              <a:off x="1397507" y="2397633"/>
              <a:ext cx="3411220" cy="2755265"/>
            </a:xfrm>
            <a:custGeom>
              <a:avLst/>
              <a:gdLst/>
              <a:ahLst/>
              <a:cxnLst/>
              <a:rect l="l" t="t" r="r" b="b"/>
              <a:pathLst>
                <a:path w="3411220" h="2755265">
                  <a:moveTo>
                    <a:pt x="3410712" y="0"/>
                  </a:moveTo>
                  <a:lnTo>
                    <a:pt x="3396723" y="50657"/>
                  </a:lnTo>
                  <a:lnTo>
                    <a:pt x="3372388" y="83374"/>
                  </a:lnTo>
                  <a:lnTo>
                    <a:pt x="3336642" y="115110"/>
                  </a:lnTo>
                  <a:lnTo>
                    <a:pt x="3289999" y="145747"/>
                  </a:lnTo>
                  <a:lnTo>
                    <a:pt x="3232968" y="175168"/>
                  </a:lnTo>
                  <a:lnTo>
                    <a:pt x="3166063" y="203253"/>
                  </a:lnTo>
                  <a:lnTo>
                    <a:pt x="3129068" y="216758"/>
                  </a:lnTo>
                  <a:lnTo>
                    <a:pt x="3089796" y="229886"/>
                  </a:lnTo>
                  <a:lnTo>
                    <a:pt x="3048311" y="242620"/>
                  </a:lnTo>
                  <a:lnTo>
                    <a:pt x="3004678" y="254947"/>
                  </a:lnTo>
                  <a:lnTo>
                    <a:pt x="2958959" y="266852"/>
                  </a:lnTo>
                  <a:lnTo>
                    <a:pt x="2911220" y="278320"/>
                  </a:lnTo>
                  <a:lnTo>
                    <a:pt x="2861525" y="289336"/>
                  </a:lnTo>
                  <a:lnTo>
                    <a:pt x="2809937" y="299886"/>
                  </a:lnTo>
                  <a:lnTo>
                    <a:pt x="2756520" y="309954"/>
                  </a:lnTo>
                  <a:lnTo>
                    <a:pt x="2701338" y="319527"/>
                  </a:lnTo>
                  <a:lnTo>
                    <a:pt x="2644455" y="328589"/>
                  </a:lnTo>
                  <a:lnTo>
                    <a:pt x="2585936" y="337125"/>
                  </a:lnTo>
                  <a:lnTo>
                    <a:pt x="2525844" y="345122"/>
                  </a:lnTo>
                  <a:lnTo>
                    <a:pt x="2464243" y="352563"/>
                  </a:lnTo>
                  <a:lnTo>
                    <a:pt x="2401197" y="359434"/>
                  </a:lnTo>
                  <a:lnTo>
                    <a:pt x="2336771" y="365722"/>
                  </a:lnTo>
                  <a:lnTo>
                    <a:pt x="2271028" y="371410"/>
                  </a:lnTo>
                  <a:lnTo>
                    <a:pt x="2204032" y="376484"/>
                  </a:lnTo>
                  <a:lnTo>
                    <a:pt x="2135847" y="380929"/>
                  </a:lnTo>
                  <a:lnTo>
                    <a:pt x="2066537" y="384731"/>
                  </a:lnTo>
                  <a:lnTo>
                    <a:pt x="1996166" y="387874"/>
                  </a:lnTo>
                  <a:lnTo>
                    <a:pt x="1924799" y="390345"/>
                  </a:lnTo>
                  <a:lnTo>
                    <a:pt x="1852499" y="392128"/>
                  </a:lnTo>
                  <a:lnTo>
                    <a:pt x="1779330" y="393209"/>
                  </a:lnTo>
                  <a:lnTo>
                    <a:pt x="1705355" y="393572"/>
                  </a:lnTo>
                  <a:lnTo>
                    <a:pt x="1631381" y="393209"/>
                  </a:lnTo>
                  <a:lnTo>
                    <a:pt x="1558212" y="392128"/>
                  </a:lnTo>
                  <a:lnTo>
                    <a:pt x="1485912" y="390345"/>
                  </a:lnTo>
                  <a:lnTo>
                    <a:pt x="1414545" y="387874"/>
                  </a:lnTo>
                  <a:lnTo>
                    <a:pt x="1344174" y="384731"/>
                  </a:lnTo>
                  <a:lnTo>
                    <a:pt x="1274864" y="380929"/>
                  </a:lnTo>
                  <a:lnTo>
                    <a:pt x="1206679" y="376484"/>
                  </a:lnTo>
                  <a:lnTo>
                    <a:pt x="1139683" y="371410"/>
                  </a:lnTo>
                  <a:lnTo>
                    <a:pt x="1073940" y="365722"/>
                  </a:lnTo>
                  <a:lnTo>
                    <a:pt x="1009514" y="359434"/>
                  </a:lnTo>
                  <a:lnTo>
                    <a:pt x="946468" y="352563"/>
                  </a:lnTo>
                  <a:lnTo>
                    <a:pt x="884867" y="345122"/>
                  </a:lnTo>
                  <a:lnTo>
                    <a:pt x="824775" y="337125"/>
                  </a:lnTo>
                  <a:lnTo>
                    <a:pt x="766256" y="328589"/>
                  </a:lnTo>
                  <a:lnTo>
                    <a:pt x="709373" y="319527"/>
                  </a:lnTo>
                  <a:lnTo>
                    <a:pt x="654191" y="309954"/>
                  </a:lnTo>
                  <a:lnTo>
                    <a:pt x="600774" y="299886"/>
                  </a:lnTo>
                  <a:lnTo>
                    <a:pt x="549186" y="289336"/>
                  </a:lnTo>
                  <a:lnTo>
                    <a:pt x="499490" y="278320"/>
                  </a:lnTo>
                  <a:lnTo>
                    <a:pt x="451752" y="266852"/>
                  </a:lnTo>
                  <a:lnTo>
                    <a:pt x="406033" y="254947"/>
                  </a:lnTo>
                  <a:lnTo>
                    <a:pt x="362400" y="242620"/>
                  </a:lnTo>
                  <a:lnTo>
                    <a:pt x="320915" y="229886"/>
                  </a:lnTo>
                  <a:lnTo>
                    <a:pt x="281643" y="216758"/>
                  </a:lnTo>
                  <a:lnTo>
                    <a:pt x="244648" y="203253"/>
                  </a:lnTo>
                  <a:lnTo>
                    <a:pt x="177743" y="175168"/>
                  </a:lnTo>
                  <a:lnTo>
                    <a:pt x="120712" y="145747"/>
                  </a:lnTo>
                  <a:lnTo>
                    <a:pt x="74069" y="115110"/>
                  </a:lnTo>
                  <a:lnTo>
                    <a:pt x="38323" y="83374"/>
                  </a:lnTo>
                  <a:lnTo>
                    <a:pt x="13988" y="50657"/>
                  </a:lnTo>
                  <a:lnTo>
                    <a:pt x="0" y="0"/>
                  </a:lnTo>
                  <a:lnTo>
                    <a:pt x="0" y="2361437"/>
                  </a:lnTo>
                  <a:lnTo>
                    <a:pt x="13988" y="2412095"/>
                  </a:lnTo>
                  <a:lnTo>
                    <a:pt x="38323" y="2444812"/>
                  </a:lnTo>
                  <a:lnTo>
                    <a:pt x="74069" y="2476548"/>
                  </a:lnTo>
                  <a:lnTo>
                    <a:pt x="120712" y="2507185"/>
                  </a:lnTo>
                  <a:lnTo>
                    <a:pt x="177743" y="2536606"/>
                  </a:lnTo>
                  <a:lnTo>
                    <a:pt x="244648" y="2564691"/>
                  </a:lnTo>
                  <a:lnTo>
                    <a:pt x="281643" y="2578196"/>
                  </a:lnTo>
                  <a:lnTo>
                    <a:pt x="320915" y="2591324"/>
                  </a:lnTo>
                  <a:lnTo>
                    <a:pt x="362400" y="2604058"/>
                  </a:lnTo>
                  <a:lnTo>
                    <a:pt x="406033" y="2616385"/>
                  </a:lnTo>
                  <a:lnTo>
                    <a:pt x="451752" y="2628290"/>
                  </a:lnTo>
                  <a:lnTo>
                    <a:pt x="499491" y="2639758"/>
                  </a:lnTo>
                  <a:lnTo>
                    <a:pt x="549186" y="2650774"/>
                  </a:lnTo>
                  <a:lnTo>
                    <a:pt x="600774" y="2661324"/>
                  </a:lnTo>
                  <a:lnTo>
                    <a:pt x="654191" y="2671392"/>
                  </a:lnTo>
                  <a:lnTo>
                    <a:pt x="709373" y="2680965"/>
                  </a:lnTo>
                  <a:lnTo>
                    <a:pt x="766256" y="2690027"/>
                  </a:lnTo>
                  <a:lnTo>
                    <a:pt x="824775" y="2698563"/>
                  </a:lnTo>
                  <a:lnTo>
                    <a:pt x="884867" y="2706560"/>
                  </a:lnTo>
                  <a:lnTo>
                    <a:pt x="946468" y="2714001"/>
                  </a:lnTo>
                  <a:lnTo>
                    <a:pt x="1009514" y="2720872"/>
                  </a:lnTo>
                  <a:lnTo>
                    <a:pt x="1073940" y="2727160"/>
                  </a:lnTo>
                  <a:lnTo>
                    <a:pt x="1139683" y="2732848"/>
                  </a:lnTo>
                  <a:lnTo>
                    <a:pt x="1206679" y="2737922"/>
                  </a:lnTo>
                  <a:lnTo>
                    <a:pt x="1274864" y="2742367"/>
                  </a:lnTo>
                  <a:lnTo>
                    <a:pt x="1344174" y="2746169"/>
                  </a:lnTo>
                  <a:lnTo>
                    <a:pt x="1414545" y="2749312"/>
                  </a:lnTo>
                  <a:lnTo>
                    <a:pt x="1485912" y="2751783"/>
                  </a:lnTo>
                  <a:lnTo>
                    <a:pt x="1558212" y="2753566"/>
                  </a:lnTo>
                  <a:lnTo>
                    <a:pt x="1631381" y="2754647"/>
                  </a:lnTo>
                  <a:lnTo>
                    <a:pt x="1705355" y="2755010"/>
                  </a:lnTo>
                  <a:lnTo>
                    <a:pt x="1779330" y="2754647"/>
                  </a:lnTo>
                  <a:lnTo>
                    <a:pt x="1852499" y="2753566"/>
                  </a:lnTo>
                  <a:lnTo>
                    <a:pt x="1924799" y="2751783"/>
                  </a:lnTo>
                  <a:lnTo>
                    <a:pt x="1996166" y="2749312"/>
                  </a:lnTo>
                  <a:lnTo>
                    <a:pt x="2066537" y="2746169"/>
                  </a:lnTo>
                  <a:lnTo>
                    <a:pt x="2135847" y="2742367"/>
                  </a:lnTo>
                  <a:lnTo>
                    <a:pt x="2204032" y="2737922"/>
                  </a:lnTo>
                  <a:lnTo>
                    <a:pt x="2271028" y="2732848"/>
                  </a:lnTo>
                  <a:lnTo>
                    <a:pt x="2336771" y="2727160"/>
                  </a:lnTo>
                  <a:lnTo>
                    <a:pt x="2401197" y="2720872"/>
                  </a:lnTo>
                  <a:lnTo>
                    <a:pt x="2464243" y="2714001"/>
                  </a:lnTo>
                  <a:lnTo>
                    <a:pt x="2525844" y="2706560"/>
                  </a:lnTo>
                  <a:lnTo>
                    <a:pt x="2585936" y="2698563"/>
                  </a:lnTo>
                  <a:lnTo>
                    <a:pt x="2644455" y="2690027"/>
                  </a:lnTo>
                  <a:lnTo>
                    <a:pt x="2701338" y="2680965"/>
                  </a:lnTo>
                  <a:lnTo>
                    <a:pt x="2756520" y="2671392"/>
                  </a:lnTo>
                  <a:lnTo>
                    <a:pt x="2809937" y="2661324"/>
                  </a:lnTo>
                  <a:lnTo>
                    <a:pt x="2861525" y="2650774"/>
                  </a:lnTo>
                  <a:lnTo>
                    <a:pt x="2911221" y="2639758"/>
                  </a:lnTo>
                  <a:lnTo>
                    <a:pt x="2958959" y="2628290"/>
                  </a:lnTo>
                  <a:lnTo>
                    <a:pt x="3004678" y="2616385"/>
                  </a:lnTo>
                  <a:lnTo>
                    <a:pt x="3048311" y="2604058"/>
                  </a:lnTo>
                  <a:lnTo>
                    <a:pt x="3089796" y="2591324"/>
                  </a:lnTo>
                  <a:lnTo>
                    <a:pt x="3129068" y="2578196"/>
                  </a:lnTo>
                  <a:lnTo>
                    <a:pt x="3166063" y="2564691"/>
                  </a:lnTo>
                  <a:lnTo>
                    <a:pt x="3232968" y="2536606"/>
                  </a:lnTo>
                  <a:lnTo>
                    <a:pt x="3289999" y="2507185"/>
                  </a:lnTo>
                  <a:lnTo>
                    <a:pt x="3336642" y="2476548"/>
                  </a:lnTo>
                  <a:lnTo>
                    <a:pt x="3372388" y="2444812"/>
                  </a:lnTo>
                  <a:lnTo>
                    <a:pt x="3396723" y="2412095"/>
                  </a:lnTo>
                  <a:lnTo>
                    <a:pt x="3410712" y="2361437"/>
                  </a:lnTo>
                  <a:lnTo>
                    <a:pt x="341071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97507" y="2004060"/>
              <a:ext cx="3411220" cy="787400"/>
            </a:xfrm>
            <a:custGeom>
              <a:avLst/>
              <a:gdLst/>
              <a:ahLst/>
              <a:cxnLst/>
              <a:rect l="l" t="t" r="r" b="b"/>
              <a:pathLst>
                <a:path w="3411220" h="787400">
                  <a:moveTo>
                    <a:pt x="1705355" y="0"/>
                  </a:moveTo>
                  <a:lnTo>
                    <a:pt x="1631381" y="363"/>
                  </a:lnTo>
                  <a:lnTo>
                    <a:pt x="1558212" y="1444"/>
                  </a:lnTo>
                  <a:lnTo>
                    <a:pt x="1485912" y="3227"/>
                  </a:lnTo>
                  <a:lnTo>
                    <a:pt x="1414545" y="5698"/>
                  </a:lnTo>
                  <a:lnTo>
                    <a:pt x="1344174" y="8841"/>
                  </a:lnTo>
                  <a:lnTo>
                    <a:pt x="1274864" y="12643"/>
                  </a:lnTo>
                  <a:lnTo>
                    <a:pt x="1206679" y="17088"/>
                  </a:lnTo>
                  <a:lnTo>
                    <a:pt x="1139683" y="22162"/>
                  </a:lnTo>
                  <a:lnTo>
                    <a:pt x="1073940" y="27850"/>
                  </a:lnTo>
                  <a:lnTo>
                    <a:pt x="1009514" y="34138"/>
                  </a:lnTo>
                  <a:lnTo>
                    <a:pt x="946468" y="41009"/>
                  </a:lnTo>
                  <a:lnTo>
                    <a:pt x="884867" y="48450"/>
                  </a:lnTo>
                  <a:lnTo>
                    <a:pt x="824775" y="56447"/>
                  </a:lnTo>
                  <a:lnTo>
                    <a:pt x="766256" y="64983"/>
                  </a:lnTo>
                  <a:lnTo>
                    <a:pt x="709373" y="74045"/>
                  </a:lnTo>
                  <a:lnTo>
                    <a:pt x="654191" y="83618"/>
                  </a:lnTo>
                  <a:lnTo>
                    <a:pt x="600774" y="93686"/>
                  </a:lnTo>
                  <a:lnTo>
                    <a:pt x="549186" y="104236"/>
                  </a:lnTo>
                  <a:lnTo>
                    <a:pt x="499490" y="115252"/>
                  </a:lnTo>
                  <a:lnTo>
                    <a:pt x="451752" y="126720"/>
                  </a:lnTo>
                  <a:lnTo>
                    <a:pt x="406033" y="138625"/>
                  </a:lnTo>
                  <a:lnTo>
                    <a:pt x="362400" y="150952"/>
                  </a:lnTo>
                  <a:lnTo>
                    <a:pt x="320915" y="163686"/>
                  </a:lnTo>
                  <a:lnTo>
                    <a:pt x="281643" y="176814"/>
                  </a:lnTo>
                  <a:lnTo>
                    <a:pt x="244648" y="190319"/>
                  </a:lnTo>
                  <a:lnTo>
                    <a:pt x="177743" y="218404"/>
                  </a:lnTo>
                  <a:lnTo>
                    <a:pt x="120712" y="247825"/>
                  </a:lnTo>
                  <a:lnTo>
                    <a:pt x="74069" y="278462"/>
                  </a:lnTo>
                  <a:lnTo>
                    <a:pt x="38323" y="310198"/>
                  </a:lnTo>
                  <a:lnTo>
                    <a:pt x="13988" y="342915"/>
                  </a:lnTo>
                  <a:lnTo>
                    <a:pt x="0" y="393573"/>
                  </a:lnTo>
                  <a:lnTo>
                    <a:pt x="1575" y="410649"/>
                  </a:lnTo>
                  <a:lnTo>
                    <a:pt x="24697" y="460703"/>
                  </a:lnTo>
                  <a:lnTo>
                    <a:pt x="54802" y="492945"/>
                  </a:lnTo>
                  <a:lnTo>
                    <a:pt x="96060" y="524146"/>
                  </a:lnTo>
                  <a:lnTo>
                    <a:pt x="147961" y="554190"/>
                  </a:lnTo>
                  <a:lnTo>
                    <a:pt x="209993" y="582958"/>
                  </a:lnTo>
                  <a:lnTo>
                    <a:pt x="281643" y="610331"/>
                  </a:lnTo>
                  <a:lnTo>
                    <a:pt x="320915" y="623459"/>
                  </a:lnTo>
                  <a:lnTo>
                    <a:pt x="362400" y="636193"/>
                  </a:lnTo>
                  <a:lnTo>
                    <a:pt x="406033" y="648520"/>
                  </a:lnTo>
                  <a:lnTo>
                    <a:pt x="451752" y="660425"/>
                  </a:lnTo>
                  <a:lnTo>
                    <a:pt x="499491" y="671893"/>
                  </a:lnTo>
                  <a:lnTo>
                    <a:pt x="549186" y="682909"/>
                  </a:lnTo>
                  <a:lnTo>
                    <a:pt x="600774" y="693459"/>
                  </a:lnTo>
                  <a:lnTo>
                    <a:pt x="654191" y="703527"/>
                  </a:lnTo>
                  <a:lnTo>
                    <a:pt x="709373" y="713100"/>
                  </a:lnTo>
                  <a:lnTo>
                    <a:pt x="766256" y="722162"/>
                  </a:lnTo>
                  <a:lnTo>
                    <a:pt x="824775" y="730698"/>
                  </a:lnTo>
                  <a:lnTo>
                    <a:pt x="884867" y="738695"/>
                  </a:lnTo>
                  <a:lnTo>
                    <a:pt x="946468" y="746136"/>
                  </a:lnTo>
                  <a:lnTo>
                    <a:pt x="1009514" y="753007"/>
                  </a:lnTo>
                  <a:lnTo>
                    <a:pt x="1073940" y="759295"/>
                  </a:lnTo>
                  <a:lnTo>
                    <a:pt x="1139683" y="764983"/>
                  </a:lnTo>
                  <a:lnTo>
                    <a:pt x="1206679" y="770057"/>
                  </a:lnTo>
                  <a:lnTo>
                    <a:pt x="1274864" y="774502"/>
                  </a:lnTo>
                  <a:lnTo>
                    <a:pt x="1344174" y="778304"/>
                  </a:lnTo>
                  <a:lnTo>
                    <a:pt x="1414545" y="781447"/>
                  </a:lnTo>
                  <a:lnTo>
                    <a:pt x="1485912" y="783918"/>
                  </a:lnTo>
                  <a:lnTo>
                    <a:pt x="1558212" y="785701"/>
                  </a:lnTo>
                  <a:lnTo>
                    <a:pt x="1631381" y="786782"/>
                  </a:lnTo>
                  <a:lnTo>
                    <a:pt x="1705355" y="787145"/>
                  </a:lnTo>
                  <a:lnTo>
                    <a:pt x="1779330" y="786782"/>
                  </a:lnTo>
                  <a:lnTo>
                    <a:pt x="1852499" y="785701"/>
                  </a:lnTo>
                  <a:lnTo>
                    <a:pt x="1924799" y="783918"/>
                  </a:lnTo>
                  <a:lnTo>
                    <a:pt x="1996166" y="781447"/>
                  </a:lnTo>
                  <a:lnTo>
                    <a:pt x="2066537" y="778304"/>
                  </a:lnTo>
                  <a:lnTo>
                    <a:pt x="2135847" y="774502"/>
                  </a:lnTo>
                  <a:lnTo>
                    <a:pt x="2204032" y="770057"/>
                  </a:lnTo>
                  <a:lnTo>
                    <a:pt x="2271028" y="764983"/>
                  </a:lnTo>
                  <a:lnTo>
                    <a:pt x="2336771" y="759295"/>
                  </a:lnTo>
                  <a:lnTo>
                    <a:pt x="2401197" y="753007"/>
                  </a:lnTo>
                  <a:lnTo>
                    <a:pt x="2464243" y="746136"/>
                  </a:lnTo>
                  <a:lnTo>
                    <a:pt x="2525844" y="738695"/>
                  </a:lnTo>
                  <a:lnTo>
                    <a:pt x="2585936" y="730698"/>
                  </a:lnTo>
                  <a:lnTo>
                    <a:pt x="2644455" y="722162"/>
                  </a:lnTo>
                  <a:lnTo>
                    <a:pt x="2701338" y="713100"/>
                  </a:lnTo>
                  <a:lnTo>
                    <a:pt x="2756520" y="703527"/>
                  </a:lnTo>
                  <a:lnTo>
                    <a:pt x="2809937" y="693459"/>
                  </a:lnTo>
                  <a:lnTo>
                    <a:pt x="2861525" y="682909"/>
                  </a:lnTo>
                  <a:lnTo>
                    <a:pt x="2911221" y="671893"/>
                  </a:lnTo>
                  <a:lnTo>
                    <a:pt x="2958959" y="660425"/>
                  </a:lnTo>
                  <a:lnTo>
                    <a:pt x="3004678" y="648520"/>
                  </a:lnTo>
                  <a:lnTo>
                    <a:pt x="3048311" y="636193"/>
                  </a:lnTo>
                  <a:lnTo>
                    <a:pt x="3089796" y="623459"/>
                  </a:lnTo>
                  <a:lnTo>
                    <a:pt x="3129068" y="610331"/>
                  </a:lnTo>
                  <a:lnTo>
                    <a:pt x="3166063" y="596826"/>
                  </a:lnTo>
                  <a:lnTo>
                    <a:pt x="3232968" y="568741"/>
                  </a:lnTo>
                  <a:lnTo>
                    <a:pt x="3289999" y="539320"/>
                  </a:lnTo>
                  <a:lnTo>
                    <a:pt x="3336642" y="508683"/>
                  </a:lnTo>
                  <a:lnTo>
                    <a:pt x="3372388" y="476947"/>
                  </a:lnTo>
                  <a:lnTo>
                    <a:pt x="3396723" y="444230"/>
                  </a:lnTo>
                  <a:lnTo>
                    <a:pt x="3410712" y="393573"/>
                  </a:lnTo>
                  <a:lnTo>
                    <a:pt x="3409136" y="376496"/>
                  </a:lnTo>
                  <a:lnTo>
                    <a:pt x="3386014" y="326442"/>
                  </a:lnTo>
                  <a:lnTo>
                    <a:pt x="3355909" y="294200"/>
                  </a:lnTo>
                  <a:lnTo>
                    <a:pt x="3314651" y="262999"/>
                  </a:lnTo>
                  <a:lnTo>
                    <a:pt x="3262750" y="232955"/>
                  </a:lnTo>
                  <a:lnTo>
                    <a:pt x="3200718" y="204187"/>
                  </a:lnTo>
                  <a:lnTo>
                    <a:pt x="3129068" y="176814"/>
                  </a:lnTo>
                  <a:lnTo>
                    <a:pt x="3089796" y="163686"/>
                  </a:lnTo>
                  <a:lnTo>
                    <a:pt x="3048311" y="150952"/>
                  </a:lnTo>
                  <a:lnTo>
                    <a:pt x="3004678" y="138625"/>
                  </a:lnTo>
                  <a:lnTo>
                    <a:pt x="2958959" y="126720"/>
                  </a:lnTo>
                  <a:lnTo>
                    <a:pt x="2911220" y="115252"/>
                  </a:lnTo>
                  <a:lnTo>
                    <a:pt x="2861525" y="104236"/>
                  </a:lnTo>
                  <a:lnTo>
                    <a:pt x="2809937" y="93686"/>
                  </a:lnTo>
                  <a:lnTo>
                    <a:pt x="2756520" y="83618"/>
                  </a:lnTo>
                  <a:lnTo>
                    <a:pt x="2701338" y="74045"/>
                  </a:lnTo>
                  <a:lnTo>
                    <a:pt x="2644455" y="64983"/>
                  </a:lnTo>
                  <a:lnTo>
                    <a:pt x="2585936" y="56447"/>
                  </a:lnTo>
                  <a:lnTo>
                    <a:pt x="2525844" y="48450"/>
                  </a:lnTo>
                  <a:lnTo>
                    <a:pt x="2464243" y="41009"/>
                  </a:lnTo>
                  <a:lnTo>
                    <a:pt x="2401197" y="34138"/>
                  </a:lnTo>
                  <a:lnTo>
                    <a:pt x="2336771" y="27850"/>
                  </a:lnTo>
                  <a:lnTo>
                    <a:pt x="2271028" y="22162"/>
                  </a:lnTo>
                  <a:lnTo>
                    <a:pt x="2204032" y="17088"/>
                  </a:lnTo>
                  <a:lnTo>
                    <a:pt x="2135847" y="12643"/>
                  </a:lnTo>
                  <a:lnTo>
                    <a:pt x="2066537" y="8841"/>
                  </a:lnTo>
                  <a:lnTo>
                    <a:pt x="1996166" y="5698"/>
                  </a:lnTo>
                  <a:lnTo>
                    <a:pt x="1924799" y="3227"/>
                  </a:lnTo>
                  <a:lnTo>
                    <a:pt x="1852499" y="1444"/>
                  </a:lnTo>
                  <a:lnTo>
                    <a:pt x="1779330" y="363"/>
                  </a:lnTo>
                  <a:lnTo>
                    <a:pt x="1705355" y="0"/>
                  </a:lnTo>
                  <a:close/>
                </a:path>
              </a:pathLst>
            </a:custGeom>
            <a:solidFill>
              <a:srgbClr val="DF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7507" y="2004060"/>
              <a:ext cx="3411220" cy="3148965"/>
            </a:xfrm>
            <a:custGeom>
              <a:avLst/>
              <a:gdLst/>
              <a:ahLst/>
              <a:cxnLst/>
              <a:rect l="l" t="t" r="r" b="b"/>
              <a:pathLst>
                <a:path w="3411220" h="3148965">
                  <a:moveTo>
                    <a:pt x="3410712" y="393573"/>
                  </a:moveTo>
                  <a:lnTo>
                    <a:pt x="3396723" y="444230"/>
                  </a:lnTo>
                  <a:lnTo>
                    <a:pt x="3372388" y="476947"/>
                  </a:lnTo>
                  <a:lnTo>
                    <a:pt x="3336642" y="508683"/>
                  </a:lnTo>
                  <a:lnTo>
                    <a:pt x="3289999" y="539320"/>
                  </a:lnTo>
                  <a:lnTo>
                    <a:pt x="3232968" y="568741"/>
                  </a:lnTo>
                  <a:lnTo>
                    <a:pt x="3166063" y="596826"/>
                  </a:lnTo>
                  <a:lnTo>
                    <a:pt x="3129068" y="610331"/>
                  </a:lnTo>
                  <a:lnTo>
                    <a:pt x="3089796" y="623459"/>
                  </a:lnTo>
                  <a:lnTo>
                    <a:pt x="3048311" y="636193"/>
                  </a:lnTo>
                  <a:lnTo>
                    <a:pt x="3004678" y="648520"/>
                  </a:lnTo>
                  <a:lnTo>
                    <a:pt x="2958959" y="660425"/>
                  </a:lnTo>
                  <a:lnTo>
                    <a:pt x="2911221" y="671893"/>
                  </a:lnTo>
                  <a:lnTo>
                    <a:pt x="2861525" y="682909"/>
                  </a:lnTo>
                  <a:lnTo>
                    <a:pt x="2809937" y="693459"/>
                  </a:lnTo>
                  <a:lnTo>
                    <a:pt x="2756520" y="703527"/>
                  </a:lnTo>
                  <a:lnTo>
                    <a:pt x="2701338" y="713100"/>
                  </a:lnTo>
                  <a:lnTo>
                    <a:pt x="2644455" y="722162"/>
                  </a:lnTo>
                  <a:lnTo>
                    <a:pt x="2585936" y="730698"/>
                  </a:lnTo>
                  <a:lnTo>
                    <a:pt x="2525844" y="738695"/>
                  </a:lnTo>
                  <a:lnTo>
                    <a:pt x="2464243" y="746136"/>
                  </a:lnTo>
                  <a:lnTo>
                    <a:pt x="2401197" y="753007"/>
                  </a:lnTo>
                  <a:lnTo>
                    <a:pt x="2336771" y="759295"/>
                  </a:lnTo>
                  <a:lnTo>
                    <a:pt x="2271028" y="764983"/>
                  </a:lnTo>
                  <a:lnTo>
                    <a:pt x="2204032" y="770057"/>
                  </a:lnTo>
                  <a:lnTo>
                    <a:pt x="2135847" y="774502"/>
                  </a:lnTo>
                  <a:lnTo>
                    <a:pt x="2066537" y="778304"/>
                  </a:lnTo>
                  <a:lnTo>
                    <a:pt x="1996166" y="781447"/>
                  </a:lnTo>
                  <a:lnTo>
                    <a:pt x="1924799" y="783918"/>
                  </a:lnTo>
                  <a:lnTo>
                    <a:pt x="1852499" y="785701"/>
                  </a:lnTo>
                  <a:lnTo>
                    <a:pt x="1779330" y="786782"/>
                  </a:lnTo>
                  <a:lnTo>
                    <a:pt x="1705355" y="787145"/>
                  </a:lnTo>
                  <a:lnTo>
                    <a:pt x="1631381" y="786782"/>
                  </a:lnTo>
                  <a:lnTo>
                    <a:pt x="1558212" y="785701"/>
                  </a:lnTo>
                  <a:lnTo>
                    <a:pt x="1485912" y="783918"/>
                  </a:lnTo>
                  <a:lnTo>
                    <a:pt x="1414545" y="781447"/>
                  </a:lnTo>
                  <a:lnTo>
                    <a:pt x="1344174" y="778304"/>
                  </a:lnTo>
                  <a:lnTo>
                    <a:pt x="1274864" y="774502"/>
                  </a:lnTo>
                  <a:lnTo>
                    <a:pt x="1206679" y="770057"/>
                  </a:lnTo>
                  <a:lnTo>
                    <a:pt x="1139683" y="764983"/>
                  </a:lnTo>
                  <a:lnTo>
                    <a:pt x="1073940" y="759295"/>
                  </a:lnTo>
                  <a:lnTo>
                    <a:pt x="1009514" y="753007"/>
                  </a:lnTo>
                  <a:lnTo>
                    <a:pt x="946468" y="746136"/>
                  </a:lnTo>
                  <a:lnTo>
                    <a:pt x="884867" y="738695"/>
                  </a:lnTo>
                  <a:lnTo>
                    <a:pt x="824775" y="730698"/>
                  </a:lnTo>
                  <a:lnTo>
                    <a:pt x="766256" y="722162"/>
                  </a:lnTo>
                  <a:lnTo>
                    <a:pt x="709373" y="713100"/>
                  </a:lnTo>
                  <a:lnTo>
                    <a:pt x="654191" y="703527"/>
                  </a:lnTo>
                  <a:lnTo>
                    <a:pt x="600774" y="693459"/>
                  </a:lnTo>
                  <a:lnTo>
                    <a:pt x="549186" y="682909"/>
                  </a:lnTo>
                  <a:lnTo>
                    <a:pt x="499491" y="671893"/>
                  </a:lnTo>
                  <a:lnTo>
                    <a:pt x="451752" y="660425"/>
                  </a:lnTo>
                  <a:lnTo>
                    <a:pt x="406033" y="648520"/>
                  </a:lnTo>
                  <a:lnTo>
                    <a:pt x="362400" y="636193"/>
                  </a:lnTo>
                  <a:lnTo>
                    <a:pt x="320915" y="623459"/>
                  </a:lnTo>
                  <a:lnTo>
                    <a:pt x="281643" y="610331"/>
                  </a:lnTo>
                  <a:lnTo>
                    <a:pt x="244648" y="596826"/>
                  </a:lnTo>
                  <a:lnTo>
                    <a:pt x="177743" y="568741"/>
                  </a:lnTo>
                  <a:lnTo>
                    <a:pt x="120712" y="539320"/>
                  </a:lnTo>
                  <a:lnTo>
                    <a:pt x="74069" y="508683"/>
                  </a:lnTo>
                  <a:lnTo>
                    <a:pt x="38323" y="476947"/>
                  </a:lnTo>
                  <a:lnTo>
                    <a:pt x="13988" y="444230"/>
                  </a:lnTo>
                  <a:lnTo>
                    <a:pt x="0" y="393573"/>
                  </a:lnTo>
                  <a:lnTo>
                    <a:pt x="1575" y="376496"/>
                  </a:lnTo>
                  <a:lnTo>
                    <a:pt x="24697" y="326442"/>
                  </a:lnTo>
                  <a:lnTo>
                    <a:pt x="54802" y="294200"/>
                  </a:lnTo>
                  <a:lnTo>
                    <a:pt x="96060" y="262999"/>
                  </a:lnTo>
                  <a:lnTo>
                    <a:pt x="147961" y="232955"/>
                  </a:lnTo>
                  <a:lnTo>
                    <a:pt x="209993" y="204187"/>
                  </a:lnTo>
                  <a:lnTo>
                    <a:pt x="281643" y="176814"/>
                  </a:lnTo>
                  <a:lnTo>
                    <a:pt x="320915" y="163686"/>
                  </a:lnTo>
                  <a:lnTo>
                    <a:pt x="362400" y="150952"/>
                  </a:lnTo>
                  <a:lnTo>
                    <a:pt x="406033" y="138625"/>
                  </a:lnTo>
                  <a:lnTo>
                    <a:pt x="451752" y="126720"/>
                  </a:lnTo>
                  <a:lnTo>
                    <a:pt x="499490" y="115252"/>
                  </a:lnTo>
                  <a:lnTo>
                    <a:pt x="549186" y="104236"/>
                  </a:lnTo>
                  <a:lnTo>
                    <a:pt x="600774" y="93686"/>
                  </a:lnTo>
                  <a:lnTo>
                    <a:pt x="654191" y="83618"/>
                  </a:lnTo>
                  <a:lnTo>
                    <a:pt x="709373" y="74045"/>
                  </a:lnTo>
                  <a:lnTo>
                    <a:pt x="766256" y="64983"/>
                  </a:lnTo>
                  <a:lnTo>
                    <a:pt x="824775" y="56447"/>
                  </a:lnTo>
                  <a:lnTo>
                    <a:pt x="884867" y="48450"/>
                  </a:lnTo>
                  <a:lnTo>
                    <a:pt x="946468" y="41009"/>
                  </a:lnTo>
                  <a:lnTo>
                    <a:pt x="1009514" y="34138"/>
                  </a:lnTo>
                  <a:lnTo>
                    <a:pt x="1073940" y="27850"/>
                  </a:lnTo>
                  <a:lnTo>
                    <a:pt x="1139683" y="22162"/>
                  </a:lnTo>
                  <a:lnTo>
                    <a:pt x="1206679" y="17088"/>
                  </a:lnTo>
                  <a:lnTo>
                    <a:pt x="1274864" y="12643"/>
                  </a:lnTo>
                  <a:lnTo>
                    <a:pt x="1344174" y="8841"/>
                  </a:lnTo>
                  <a:lnTo>
                    <a:pt x="1414545" y="5698"/>
                  </a:lnTo>
                  <a:lnTo>
                    <a:pt x="1485912" y="3227"/>
                  </a:lnTo>
                  <a:lnTo>
                    <a:pt x="1558212" y="1444"/>
                  </a:lnTo>
                  <a:lnTo>
                    <a:pt x="1631381" y="363"/>
                  </a:lnTo>
                  <a:lnTo>
                    <a:pt x="1705355" y="0"/>
                  </a:lnTo>
                  <a:lnTo>
                    <a:pt x="1779330" y="363"/>
                  </a:lnTo>
                  <a:lnTo>
                    <a:pt x="1852499" y="1444"/>
                  </a:lnTo>
                  <a:lnTo>
                    <a:pt x="1924799" y="3227"/>
                  </a:lnTo>
                  <a:lnTo>
                    <a:pt x="1996166" y="5698"/>
                  </a:lnTo>
                  <a:lnTo>
                    <a:pt x="2066537" y="8841"/>
                  </a:lnTo>
                  <a:lnTo>
                    <a:pt x="2135847" y="12643"/>
                  </a:lnTo>
                  <a:lnTo>
                    <a:pt x="2204032" y="17088"/>
                  </a:lnTo>
                  <a:lnTo>
                    <a:pt x="2271028" y="22162"/>
                  </a:lnTo>
                  <a:lnTo>
                    <a:pt x="2336771" y="27850"/>
                  </a:lnTo>
                  <a:lnTo>
                    <a:pt x="2401197" y="34138"/>
                  </a:lnTo>
                  <a:lnTo>
                    <a:pt x="2464243" y="41009"/>
                  </a:lnTo>
                  <a:lnTo>
                    <a:pt x="2525844" y="48450"/>
                  </a:lnTo>
                  <a:lnTo>
                    <a:pt x="2585936" y="56447"/>
                  </a:lnTo>
                  <a:lnTo>
                    <a:pt x="2644455" y="64983"/>
                  </a:lnTo>
                  <a:lnTo>
                    <a:pt x="2701338" y="74045"/>
                  </a:lnTo>
                  <a:lnTo>
                    <a:pt x="2756520" y="83618"/>
                  </a:lnTo>
                  <a:lnTo>
                    <a:pt x="2809937" y="93686"/>
                  </a:lnTo>
                  <a:lnTo>
                    <a:pt x="2861525" y="104236"/>
                  </a:lnTo>
                  <a:lnTo>
                    <a:pt x="2911220" y="115252"/>
                  </a:lnTo>
                  <a:lnTo>
                    <a:pt x="2958959" y="126720"/>
                  </a:lnTo>
                  <a:lnTo>
                    <a:pt x="3004678" y="138625"/>
                  </a:lnTo>
                  <a:lnTo>
                    <a:pt x="3048311" y="150952"/>
                  </a:lnTo>
                  <a:lnTo>
                    <a:pt x="3089796" y="163686"/>
                  </a:lnTo>
                  <a:lnTo>
                    <a:pt x="3129068" y="176814"/>
                  </a:lnTo>
                  <a:lnTo>
                    <a:pt x="3166063" y="190319"/>
                  </a:lnTo>
                  <a:lnTo>
                    <a:pt x="3232968" y="218404"/>
                  </a:lnTo>
                  <a:lnTo>
                    <a:pt x="3289999" y="247825"/>
                  </a:lnTo>
                  <a:lnTo>
                    <a:pt x="3336642" y="278462"/>
                  </a:lnTo>
                  <a:lnTo>
                    <a:pt x="3372388" y="310198"/>
                  </a:lnTo>
                  <a:lnTo>
                    <a:pt x="3396723" y="342915"/>
                  </a:lnTo>
                  <a:lnTo>
                    <a:pt x="3410712" y="393573"/>
                  </a:lnTo>
                  <a:close/>
                </a:path>
                <a:path w="3411220" h="3148965">
                  <a:moveTo>
                    <a:pt x="3410712" y="393573"/>
                  </a:moveTo>
                  <a:lnTo>
                    <a:pt x="3410712" y="2755010"/>
                  </a:lnTo>
                  <a:lnTo>
                    <a:pt x="3409136" y="2772087"/>
                  </a:lnTo>
                  <a:lnTo>
                    <a:pt x="3386014" y="2822141"/>
                  </a:lnTo>
                  <a:lnTo>
                    <a:pt x="3355909" y="2854383"/>
                  </a:lnTo>
                  <a:lnTo>
                    <a:pt x="3314651" y="2885584"/>
                  </a:lnTo>
                  <a:lnTo>
                    <a:pt x="3262750" y="2915628"/>
                  </a:lnTo>
                  <a:lnTo>
                    <a:pt x="3200718" y="2944396"/>
                  </a:lnTo>
                  <a:lnTo>
                    <a:pt x="3129068" y="2971769"/>
                  </a:lnTo>
                  <a:lnTo>
                    <a:pt x="3089796" y="2984897"/>
                  </a:lnTo>
                  <a:lnTo>
                    <a:pt x="3048311" y="2997631"/>
                  </a:lnTo>
                  <a:lnTo>
                    <a:pt x="3004678" y="3009958"/>
                  </a:lnTo>
                  <a:lnTo>
                    <a:pt x="2958959" y="3021863"/>
                  </a:lnTo>
                  <a:lnTo>
                    <a:pt x="2911221" y="3033331"/>
                  </a:lnTo>
                  <a:lnTo>
                    <a:pt x="2861525" y="3044347"/>
                  </a:lnTo>
                  <a:lnTo>
                    <a:pt x="2809937" y="3054897"/>
                  </a:lnTo>
                  <a:lnTo>
                    <a:pt x="2756520" y="3064965"/>
                  </a:lnTo>
                  <a:lnTo>
                    <a:pt x="2701338" y="3074538"/>
                  </a:lnTo>
                  <a:lnTo>
                    <a:pt x="2644455" y="3083600"/>
                  </a:lnTo>
                  <a:lnTo>
                    <a:pt x="2585936" y="3092136"/>
                  </a:lnTo>
                  <a:lnTo>
                    <a:pt x="2525844" y="3100133"/>
                  </a:lnTo>
                  <a:lnTo>
                    <a:pt x="2464243" y="3107574"/>
                  </a:lnTo>
                  <a:lnTo>
                    <a:pt x="2401197" y="3114445"/>
                  </a:lnTo>
                  <a:lnTo>
                    <a:pt x="2336771" y="3120733"/>
                  </a:lnTo>
                  <a:lnTo>
                    <a:pt x="2271028" y="3126421"/>
                  </a:lnTo>
                  <a:lnTo>
                    <a:pt x="2204032" y="3131495"/>
                  </a:lnTo>
                  <a:lnTo>
                    <a:pt x="2135847" y="3135940"/>
                  </a:lnTo>
                  <a:lnTo>
                    <a:pt x="2066537" y="3139742"/>
                  </a:lnTo>
                  <a:lnTo>
                    <a:pt x="1996166" y="3142885"/>
                  </a:lnTo>
                  <a:lnTo>
                    <a:pt x="1924799" y="3145356"/>
                  </a:lnTo>
                  <a:lnTo>
                    <a:pt x="1852499" y="3147139"/>
                  </a:lnTo>
                  <a:lnTo>
                    <a:pt x="1779330" y="3148220"/>
                  </a:lnTo>
                  <a:lnTo>
                    <a:pt x="1705355" y="3148584"/>
                  </a:lnTo>
                  <a:lnTo>
                    <a:pt x="1631381" y="3148220"/>
                  </a:lnTo>
                  <a:lnTo>
                    <a:pt x="1558212" y="3147139"/>
                  </a:lnTo>
                  <a:lnTo>
                    <a:pt x="1485912" y="3145356"/>
                  </a:lnTo>
                  <a:lnTo>
                    <a:pt x="1414545" y="3142885"/>
                  </a:lnTo>
                  <a:lnTo>
                    <a:pt x="1344174" y="3139742"/>
                  </a:lnTo>
                  <a:lnTo>
                    <a:pt x="1274864" y="3135940"/>
                  </a:lnTo>
                  <a:lnTo>
                    <a:pt x="1206679" y="3131495"/>
                  </a:lnTo>
                  <a:lnTo>
                    <a:pt x="1139683" y="3126421"/>
                  </a:lnTo>
                  <a:lnTo>
                    <a:pt x="1073940" y="3120733"/>
                  </a:lnTo>
                  <a:lnTo>
                    <a:pt x="1009514" y="3114445"/>
                  </a:lnTo>
                  <a:lnTo>
                    <a:pt x="946468" y="3107574"/>
                  </a:lnTo>
                  <a:lnTo>
                    <a:pt x="884867" y="3100133"/>
                  </a:lnTo>
                  <a:lnTo>
                    <a:pt x="824775" y="3092136"/>
                  </a:lnTo>
                  <a:lnTo>
                    <a:pt x="766256" y="3083600"/>
                  </a:lnTo>
                  <a:lnTo>
                    <a:pt x="709373" y="3074538"/>
                  </a:lnTo>
                  <a:lnTo>
                    <a:pt x="654191" y="3064965"/>
                  </a:lnTo>
                  <a:lnTo>
                    <a:pt x="600774" y="3054897"/>
                  </a:lnTo>
                  <a:lnTo>
                    <a:pt x="549186" y="3044347"/>
                  </a:lnTo>
                  <a:lnTo>
                    <a:pt x="499491" y="3033331"/>
                  </a:lnTo>
                  <a:lnTo>
                    <a:pt x="451752" y="3021863"/>
                  </a:lnTo>
                  <a:lnTo>
                    <a:pt x="406033" y="3009958"/>
                  </a:lnTo>
                  <a:lnTo>
                    <a:pt x="362400" y="2997631"/>
                  </a:lnTo>
                  <a:lnTo>
                    <a:pt x="320915" y="2984897"/>
                  </a:lnTo>
                  <a:lnTo>
                    <a:pt x="281643" y="2971769"/>
                  </a:lnTo>
                  <a:lnTo>
                    <a:pt x="244648" y="2958264"/>
                  </a:lnTo>
                  <a:lnTo>
                    <a:pt x="177743" y="2930179"/>
                  </a:lnTo>
                  <a:lnTo>
                    <a:pt x="120712" y="2900758"/>
                  </a:lnTo>
                  <a:lnTo>
                    <a:pt x="74069" y="2870121"/>
                  </a:lnTo>
                  <a:lnTo>
                    <a:pt x="38323" y="2838385"/>
                  </a:lnTo>
                  <a:lnTo>
                    <a:pt x="13988" y="2805668"/>
                  </a:lnTo>
                  <a:lnTo>
                    <a:pt x="0" y="2755010"/>
                  </a:lnTo>
                  <a:lnTo>
                    <a:pt x="0" y="393573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8315" y="3008388"/>
              <a:ext cx="1159002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7483" y="3282708"/>
              <a:ext cx="2332482" cy="5112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3475" y="3557028"/>
              <a:ext cx="2407157" cy="5112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0555" y="3831348"/>
              <a:ext cx="3464814" cy="5112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3931" y="4105668"/>
              <a:ext cx="1206245" cy="51128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536572" y="3062478"/>
            <a:ext cx="31305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Section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515620" marR="506095" indent="1905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Audit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records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Onboard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/organization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Safety </a:t>
            </a:r>
            <a:r>
              <a:rPr sz="1800" spc="-5" dirty="0">
                <a:latin typeface="Calibri"/>
                <a:cs typeface="Calibri"/>
              </a:rPr>
              <a:t>movies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screened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Regularly.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219938" y="219989"/>
              <a:ext cx="11752580" cy="6418580"/>
            </a:xfrm>
            <a:custGeom>
              <a:avLst/>
              <a:gdLst/>
              <a:ahLst/>
              <a:cxnLst/>
              <a:rect l="l" t="t" r="r" b="b"/>
              <a:pathLst>
                <a:path w="11752580" h="6418580">
                  <a:moveTo>
                    <a:pt x="11752072" y="0"/>
                  </a:moveTo>
                  <a:lnTo>
                    <a:pt x="0" y="0"/>
                  </a:lnTo>
                  <a:lnTo>
                    <a:pt x="0" y="6418072"/>
                  </a:lnTo>
                  <a:lnTo>
                    <a:pt x="11752072" y="6418072"/>
                  </a:lnTo>
                  <a:lnTo>
                    <a:pt x="1175207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220345"/>
            </a:xfrm>
            <a:custGeom>
              <a:avLst/>
              <a:gdLst/>
              <a:ahLst/>
              <a:cxnLst/>
              <a:rect l="l" t="t" r="r" b="b"/>
              <a:pathLst>
                <a:path w="12192000" h="220345">
                  <a:moveTo>
                    <a:pt x="12192000" y="0"/>
                  </a:moveTo>
                  <a:lnTo>
                    <a:pt x="0" y="0"/>
                  </a:lnTo>
                  <a:lnTo>
                    <a:pt x="219938" y="219964"/>
                  </a:lnTo>
                  <a:lnTo>
                    <a:pt x="11972036" y="21996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38061"/>
              <a:ext cx="12192000" cy="220345"/>
            </a:xfrm>
            <a:custGeom>
              <a:avLst/>
              <a:gdLst/>
              <a:ahLst/>
              <a:cxnLst/>
              <a:rect l="l" t="t" r="r" b="b"/>
              <a:pathLst>
                <a:path w="12192000" h="220345">
                  <a:moveTo>
                    <a:pt x="11972036" y="0"/>
                  </a:moveTo>
                  <a:lnTo>
                    <a:pt x="219938" y="0"/>
                  </a:lnTo>
                  <a:lnTo>
                    <a:pt x="0" y="219937"/>
                  </a:lnTo>
                  <a:lnTo>
                    <a:pt x="12192000" y="219937"/>
                  </a:lnTo>
                  <a:lnTo>
                    <a:pt x="11972036" y="0"/>
                  </a:lnTo>
                  <a:close/>
                </a:path>
              </a:pathLst>
            </a:custGeom>
            <a:solidFill>
              <a:srgbClr val="CD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20345" cy="6858000"/>
            </a:xfrm>
            <a:custGeom>
              <a:avLst/>
              <a:gdLst/>
              <a:ahLst/>
              <a:cxnLst/>
              <a:rect l="l" t="t" r="r" b="b"/>
              <a:pathLst>
                <a:path w="220345" h="6858000">
                  <a:moveTo>
                    <a:pt x="0" y="0"/>
                  </a:moveTo>
                  <a:lnTo>
                    <a:pt x="0" y="6857999"/>
                  </a:lnTo>
                  <a:lnTo>
                    <a:pt x="219938" y="6638061"/>
                  </a:lnTo>
                  <a:lnTo>
                    <a:pt x="219938" y="219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72035" y="0"/>
              <a:ext cx="220345" cy="6858000"/>
            </a:xfrm>
            <a:custGeom>
              <a:avLst/>
              <a:gdLst/>
              <a:ahLst/>
              <a:cxnLst/>
              <a:rect l="l" t="t" r="r" b="b"/>
              <a:pathLst>
                <a:path w="220345" h="6858000">
                  <a:moveTo>
                    <a:pt x="219964" y="0"/>
                  </a:moveTo>
                  <a:lnTo>
                    <a:pt x="0" y="219964"/>
                  </a:lnTo>
                  <a:lnTo>
                    <a:pt x="0" y="6638061"/>
                  </a:lnTo>
                  <a:lnTo>
                    <a:pt x="219964" y="6857999"/>
                  </a:lnTo>
                  <a:lnTo>
                    <a:pt x="219964" y="0"/>
                  </a:lnTo>
                  <a:close/>
                </a:path>
              </a:pathLst>
            </a:custGeom>
            <a:solidFill>
              <a:srgbClr val="999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219938" y="219964"/>
                  </a:moveTo>
                  <a:lnTo>
                    <a:pt x="11972036" y="219964"/>
                  </a:lnTo>
                  <a:lnTo>
                    <a:pt x="11972036" y="6638061"/>
                  </a:lnTo>
                  <a:lnTo>
                    <a:pt x="219938" y="6638061"/>
                  </a:lnTo>
                  <a:lnTo>
                    <a:pt x="219938" y="219964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219938" y="219964"/>
                  </a:lnTo>
                </a:path>
                <a:path w="12192000" h="6858000">
                  <a:moveTo>
                    <a:pt x="0" y="6857999"/>
                  </a:moveTo>
                  <a:lnTo>
                    <a:pt x="219938" y="6638061"/>
                  </a:lnTo>
                </a:path>
                <a:path w="12192000" h="6858000">
                  <a:moveTo>
                    <a:pt x="12192000" y="0"/>
                  </a:moveTo>
                  <a:lnTo>
                    <a:pt x="11972036" y="219964"/>
                  </a:lnTo>
                </a:path>
                <a:path w="12192000" h="6858000">
                  <a:moveTo>
                    <a:pt x="12192000" y="6857999"/>
                  </a:moveTo>
                  <a:lnTo>
                    <a:pt x="11972036" y="6638061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2132" y="1279652"/>
            <a:ext cx="7249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Physical</a:t>
            </a:r>
            <a:r>
              <a:rPr sz="2800" spc="15" dirty="0"/>
              <a:t> </a:t>
            </a:r>
            <a:r>
              <a:rPr sz="2800" spc="-10" dirty="0"/>
              <a:t>verification</a:t>
            </a:r>
            <a:r>
              <a:rPr sz="2800" spc="-15" dirty="0"/>
              <a:t> </a:t>
            </a:r>
            <a:r>
              <a:rPr sz="2800" spc="-5" dirty="0"/>
              <a:t>of</a:t>
            </a:r>
            <a:r>
              <a:rPr sz="2800" dirty="0"/>
              <a:t> </a:t>
            </a:r>
            <a:r>
              <a:rPr sz="2800" spc="-10" dirty="0"/>
              <a:t>various</a:t>
            </a:r>
            <a:r>
              <a:rPr sz="2800" spc="10" dirty="0"/>
              <a:t> </a:t>
            </a:r>
            <a:r>
              <a:rPr sz="2800" spc="-15" dirty="0"/>
              <a:t>bridge</a:t>
            </a:r>
            <a:r>
              <a:rPr sz="2800" spc="10" dirty="0"/>
              <a:t> </a:t>
            </a:r>
            <a:r>
              <a:rPr sz="2800" spc="-10" dirty="0"/>
              <a:t>equipments.</a:t>
            </a: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5016" y="716280"/>
            <a:ext cx="3256026" cy="32560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58310" y="1481073"/>
            <a:ext cx="1330325" cy="16294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02235" marR="5080" indent="-90170">
              <a:lnSpc>
                <a:spcPts val="3620"/>
              </a:lnSpc>
              <a:spcBef>
                <a:spcPts val="505"/>
              </a:spcBef>
            </a:pPr>
            <a:r>
              <a:rPr sz="3300" dirty="0">
                <a:latin typeface="Calibri"/>
                <a:cs typeface="Calibri"/>
              </a:rPr>
              <a:t>1Brid</a:t>
            </a:r>
            <a:r>
              <a:rPr sz="3300" spc="-40" dirty="0">
                <a:latin typeface="Calibri"/>
                <a:cs typeface="Calibri"/>
              </a:rPr>
              <a:t>g</a:t>
            </a:r>
            <a:r>
              <a:rPr sz="3300" dirty="0">
                <a:latin typeface="Calibri"/>
                <a:cs typeface="Calibri"/>
              </a:rPr>
              <a:t>e  </a:t>
            </a:r>
            <a:r>
              <a:rPr sz="3300" spc="-5" dirty="0">
                <a:latin typeface="Calibri"/>
                <a:cs typeface="Calibri"/>
              </a:rPr>
              <a:t>equips</a:t>
            </a:r>
            <a:endParaRPr sz="33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  <a:spcBef>
                <a:spcPts val="1019"/>
              </a:spcBef>
            </a:pPr>
            <a:r>
              <a:rPr sz="3300" dirty="0">
                <a:latin typeface="Calibri"/>
                <a:cs typeface="Calibri"/>
              </a:rPr>
              <a:t>All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ok</a:t>
            </a:r>
            <a:endParaRPr sz="3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8367" y="2883407"/>
            <a:ext cx="3256026" cy="32560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66715" y="3423030"/>
            <a:ext cx="1259205" cy="194437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180"/>
              </a:spcBef>
            </a:pPr>
            <a:r>
              <a:rPr sz="3300" dirty="0">
                <a:latin typeface="Calibri"/>
                <a:cs typeface="Calibri"/>
              </a:rPr>
              <a:t>3</a:t>
            </a:r>
            <a:endParaRPr sz="3300">
              <a:latin typeface="Calibri"/>
              <a:cs typeface="Calibri"/>
            </a:endParaRPr>
          </a:p>
          <a:p>
            <a:pPr marL="12065" marR="5080" algn="ctr">
              <a:lnSpc>
                <a:spcPct val="127000"/>
              </a:lnSpc>
              <a:spcBef>
                <a:spcPts val="10"/>
              </a:spcBef>
            </a:pPr>
            <a:r>
              <a:rPr sz="3300" spc="-25" dirty="0">
                <a:latin typeface="Calibri"/>
                <a:cs typeface="Calibri"/>
              </a:rPr>
              <a:t>Any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NC </a:t>
            </a:r>
            <a:r>
              <a:rPr sz="3300" spc="-73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record</a:t>
            </a:r>
            <a:endParaRPr sz="33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8671" y="716280"/>
            <a:ext cx="3256026" cy="32560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46493" y="1481073"/>
            <a:ext cx="2045335" cy="16294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581660">
              <a:lnSpc>
                <a:spcPts val="3620"/>
              </a:lnSpc>
              <a:spcBef>
                <a:spcPts val="505"/>
              </a:spcBef>
            </a:pPr>
            <a:r>
              <a:rPr sz="3300" spc="-20" dirty="0">
                <a:latin typeface="Calibri"/>
                <a:cs typeface="Calibri"/>
              </a:rPr>
              <a:t>2Any 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o</a:t>
            </a:r>
            <a:r>
              <a:rPr sz="3300" spc="-20" dirty="0">
                <a:latin typeface="Calibri"/>
                <a:cs typeface="Calibri"/>
              </a:rPr>
              <a:t>b</a:t>
            </a:r>
            <a:r>
              <a:rPr sz="3300" spc="-5" dirty="0">
                <a:latin typeface="Calibri"/>
                <a:cs typeface="Calibri"/>
              </a:rPr>
              <a:t>se</a:t>
            </a:r>
            <a:r>
              <a:rPr sz="3300" spc="35" dirty="0">
                <a:latin typeface="Calibri"/>
                <a:cs typeface="Calibri"/>
              </a:rPr>
              <a:t>r</a:t>
            </a:r>
            <a:r>
              <a:rPr sz="3300" spc="-55" dirty="0">
                <a:latin typeface="Calibri"/>
                <a:cs typeface="Calibri"/>
              </a:rPr>
              <a:t>v</a:t>
            </a:r>
            <a:r>
              <a:rPr sz="3300" spc="-35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tion</a:t>
            </a:r>
            <a:endParaRPr sz="33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19"/>
              </a:spcBef>
            </a:pPr>
            <a:r>
              <a:rPr sz="3300" spc="-25" dirty="0">
                <a:latin typeface="Calibri"/>
                <a:cs typeface="Calibri"/>
              </a:rPr>
              <a:t>record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9983" y="705612"/>
            <a:ext cx="7066026" cy="54444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444" y="1092708"/>
            <a:ext cx="8132826" cy="12291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3554" y="1231138"/>
            <a:ext cx="749808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9760" algn="l"/>
                <a:tab pos="5561965" algn="l"/>
              </a:tabLst>
            </a:pPr>
            <a:r>
              <a:rPr sz="5100" spc="-30" dirty="0">
                <a:solidFill>
                  <a:srgbClr val="FFFFFF"/>
                </a:solidFill>
              </a:rPr>
              <a:t>Verification	</a:t>
            </a:r>
            <a:r>
              <a:rPr sz="5100" spc="-5" dirty="0">
                <a:solidFill>
                  <a:srgbClr val="FFFFFF"/>
                </a:solidFill>
              </a:rPr>
              <a:t>of</a:t>
            </a:r>
            <a:r>
              <a:rPr sz="5100" spc="5" dirty="0">
                <a:solidFill>
                  <a:srgbClr val="FFFFFF"/>
                </a:solidFill>
              </a:rPr>
              <a:t> </a:t>
            </a:r>
            <a:r>
              <a:rPr sz="5100" spc="-35" dirty="0">
                <a:solidFill>
                  <a:srgbClr val="FFFFFF"/>
                </a:solidFill>
              </a:rPr>
              <a:t>safety	</a:t>
            </a:r>
            <a:r>
              <a:rPr sz="5100" spc="-40" dirty="0">
                <a:solidFill>
                  <a:srgbClr val="FFFFFF"/>
                </a:solidFill>
              </a:rPr>
              <a:t>posters</a:t>
            </a:r>
            <a:endParaRPr sz="51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8444" y="3160776"/>
            <a:ext cx="8132826" cy="122910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73554" y="1972384"/>
            <a:ext cx="7334250" cy="3018790"/>
          </a:xfrm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2580"/>
              </a:spcBef>
            </a:pPr>
            <a:r>
              <a:rPr sz="4000" spc="130" dirty="0">
                <a:latin typeface="Calibri"/>
                <a:cs typeface="Calibri"/>
              </a:rPr>
              <a:t>•.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70"/>
              </a:spcBef>
              <a:tabLst>
                <a:tab pos="3159760" algn="l"/>
                <a:tab pos="5561965" algn="l"/>
              </a:tabLst>
            </a:pPr>
            <a:r>
              <a:rPr sz="5100" spc="-25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100" dirty="0">
                <a:solidFill>
                  <a:srgbClr val="FFFFFF"/>
                </a:solidFill>
                <a:latin typeface="Calibri"/>
                <a:cs typeface="Calibri"/>
              </a:rPr>
              <a:t>erifi</a:t>
            </a:r>
            <a:r>
              <a:rPr sz="5100" spc="-45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5100" dirty="0">
                <a:solidFill>
                  <a:srgbClr val="FFFFFF"/>
                </a:solidFill>
                <a:latin typeface="Calibri"/>
                <a:cs typeface="Calibri"/>
              </a:rPr>
              <a:t>tion	</a:t>
            </a:r>
            <a:r>
              <a:rPr sz="51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1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100" spc="-5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51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100" spc="-1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1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100" dirty="0">
                <a:solidFill>
                  <a:srgbClr val="FFFFFF"/>
                </a:solidFill>
                <a:latin typeface="Calibri"/>
                <a:cs typeface="Calibri"/>
              </a:rPr>
              <a:t>ty	</a:t>
            </a:r>
            <a:r>
              <a:rPr sz="5100" spc="-5" dirty="0">
                <a:solidFill>
                  <a:srgbClr val="FFFFFF"/>
                </a:solidFill>
                <a:latin typeface="Calibri"/>
                <a:cs typeface="Calibri"/>
              </a:rPr>
              <a:t>signals</a:t>
            </a:r>
            <a:endParaRPr sz="5100">
              <a:latin typeface="Calibri"/>
              <a:cs typeface="Calibri"/>
            </a:endParaRPr>
          </a:p>
          <a:p>
            <a:pPr marL="16510">
              <a:lnSpc>
                <a:spcPct val="100000"/>
              </a:lnSpc>
              <a:spcBef>
                <a:spcPts val="2195"/>
              </a:spcBef>
            </a:pPr>
            <a:r>
              <a:rPr sz="4000" spc="130" dirty="0">
                <a:latin typeface="Calibri"/>
                <a:cs typeface="Calibri"/>
              </a:rPr>
              <a:t>•.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1191" y="722376"/>
            <a:ext cx="5309870" cy="1746885"/>
          </a:xfrm>
          <a:prstGeom prst="rect">
            <a:avLst/>
          </a:prstGeom>
          <a:solidFill>
            <a:srgbClr val="FFC000"/>
          </a:solidFill>
          <a:ln w="12192">
            <a:solidFill>
              <a:srgbClr val="FFFFFF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148590" marR="141605" indent="627380">
              <a:lnSpc>
                <a:spcPts val="5710"/>
              </a:lnSpc>
              <a:spcBef>
                <a:spcPts val="915"/>
              </a:spcBef>
            </a:pPr>
            <a:r>
              <a:rPr sz="5200" spc="-35" dirty="0">
                <a:solidFill>
                  <a:srgbClr val="FFFFFF"/>
                </a:solidFill>
                <a:latin typeface="Calibri"/>
                <a:cs typeface="Calibri"/>
              </a:rPr>
              <a:t>Verification</a:t>
            </a:r>
            <a:r>
              <a:rPr sz="5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 main</a:t>
            </a:r>
            <a:r>
              <a:rPr sz="5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dirty="0">
                <a:solidFill>
                  <a:srgbClr val="FFFFFF"/>
                </a:solidFill>
                <a:latin typeface="Calibri"/>
                <a:cs typeface="Calibri"/>
              </a:rPr>
              <a:t>deck</a:t>
            </a:r>
            <a:r>
              <a:rPr sz="5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6060" y="2555748"/>
            <a:ext cx="6659880" cy="1746885"/>
          </a:xfrm>
          <a:prstGeom prst="rect">
            <a:avLst/>
          </a:prstGeom>
          <a:solidFill>
            <a:srgbClr val="22E047"/>
          </a:solidFill>
          <a:ln w="12192">
            <a:solidFill>
              <a:srgbClr val="FFFFFF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180975" marR="174625" indent="1271270">
              <a:lnSpc>
                <a:spcPts val="5710"/>
              </a:lnSpc>
              <a:spcBef>
                <a:spcPts val="919"/>
              </a:spcBef>
            </a:pPr>
            <a:r>
              <a:rPr sz="5200" spc="-40" dirty="0">
                <a:solidFill>
                  <a:srgbClr val="FFFFFF"/>
                </a:solidFill>
                <a:latin typeface="Calibri"/>
                <a:cs typeface="Calibri"/>
              </a:rPr>
              <a:t>Verification</a:t>
            </a:r>
            <a:r>
              <a:rPr sz="5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35" dirty="0">
                <a:solidFill>
                  <a:srgbClr val="FFFFFF"/>
                </a:solidFill>
                <a:latin typeface="Calibri"/>
                <a:cs typeface="Calibri"/>
              </a:rPr>
              <a:t>forecastle</a:t>
            </a:r>
            <a:r>
              <a:rPr sz="5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FFFFFF"/>
                </a:solidFill>
                <a:latin typeface="Calibri"/>
                <a:cs typeface="Calibri"/>
              </a:rPr>
              <a:t>deck</a:t>
            </a:r>
            <a:r>
              <a:rPr sz="5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3571" y="4389120"/>
            <a:ext cx="5325110" cy="1746885"/>
          </a:xfrm>
          <a:prstGeom prst="rect">
            <a:avLst/>
          </a:prstGeom>
          <a:solidFill>
            <a:srgbClr val="4471C4"/>
          </a:solidFill>
          <a:ln w="12192">
            <a:solidFill>
              <a:srgbClr val="FFFFFF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132715" marR="125730" indent="652145">
              <a:lnSpc>
                <a:spcPts val="5710"/>
              </a:lnSpc>
              <a:spcBef>
                <a:spcPts val="925"/>
              </a:spcBef>
            </a:pPr>
            <a:r>
              <a:rPr sz="5200" spc="-40" dirty="0">
                <a:solidFill>
                  <a:srgbClr val="FFFFFF"/>
                </a:solidFill>
                <a:latin typeface="Calibri"/>
                <a:cs typeface="Calibri"/>
              </a:rPr>
              <a:t>Verification</a:t>
            </a:r>
            <a:r>
              <a:rPr sz="5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FFFFFF"/>
                </a:solidFill>
                <a:latin typeface="Calibri"/>
                <a:cs typeface="Calibri"/>
              </a:rPr>
              <a:t>poop</a:t>
            </a:r>
            <a:r>
              <a:rPr sz="5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10" dirty="0">
                <a:solidFill>
                  <a:srgbClr val="FFFFFF"/>
                </a:solidFill>
                <a:latin typeface="Calibri"/>
                <a:cs typeface="Calibri"/>
              </a:rPr>
              <a:t>deck method</a:t>
            </a:r>
            <a:endParaRPr sz="5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71450" y="171450"/>
              <a:ext cx="11849100" cy="6515100"/>
            </a:xfrm>
            <a:custGeom>
              <a:avLst/>
              <a:gdLst/>
              <a:ahLst/>
              <a:cxnLst/>
              <a:rect l="l" t="t" r="r" b="b"/>
              <a:pathLst>
                <a:path w="11849100" h="6515100">
                  <a:moveTo>
                    <a:pt x="11849100" y="0"/>
                  </a:moveTo>
                  <a:lnTo>
                    <a:pt x="0" y="0"/>
                  </a:lnTo>
                  <a:lnTo>
                    <a:pt x="0" y="6515100"/>
                  </a:lnTo>
                  <a:lnTo>
                    <a:pt x="11849100" y="6515100"/>
                  </a:lnTo>
                  <a:lnTo>
                    <a:pt x="11849100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71450"/>
            </a:xfrm>
            <a:custGeom>
              <a:avLst/>
              <a:gdLst/>
              <a:ahLst/>
              <a:cxnLst/>
              <a:rect l="l" t="t" r="r" b="b"/>
              <a:pathLst>
                <a:path w="12192000" h="171450">
                  <a:moveTo>
                    <a:pt x="12192000" y="0"/>
                  </a:moveTo>
                  <a:lnTo>
                    <a:pt x="0" y="0"/>
                  </a:lnTo>
                  <a:lnTo>
                    <a:pt x="171450" y="171450"/>
                  </a:lnTo>
                  <a:lnTo>
                    <a:pt x="12020550" y="1714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86550"/>
              <a:ext cx="12192000" cy="171450"/>
            </a:xfrm>
            <a:custGeom>
              <a:avLst/>
              <a:gdLst/>
              <a:ahLst/>
              <a:cxnLst/>
              <a:rect l="l" t="t" r="r" b="b"/>
              <a:pathLst>
                <a:path w="12192000" h="171450">
                  <a:moveTo>
                    <a:pt x="12020550" y="0"/>
                  </a:moveTo>
                  <a:lnTo>
                    <a:pt x="171450" y="0"/>
                  </a:lnTo>
                  <a:lnTo>
                    <a:pt x="0" y="171449"/>
                  </a:lnTo>
                  <a:lnTo>
                    <a:pt x="12192000" y="171449"/>
                  </a:lnTo>
                  <a:lnTo>
                    <a:pt x="12020550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71450" cy="6858000"/>
            </a:xfrm>
            <a:custGeom>
              <a:avLst/>
              <a:gdLst/>
              <a:ahLst/>
              <a:cxnLst/>
              <a:rect l="l" t="t" r="r" b="b"/>
              <a:pathLst>
                <a:path w="171450" h="6858000">
                  <a:moveTo>
                    <a:pt x="0" y="0"/>
                  </a:moveTo>
                  <a:lnTo>
                    <a:pt x="0" y="6857999"/>
                  </a:lnTo>
                  <a:lnTo>
                    <a:pt x="171450" y="6686550"/>
                  </a:lnTo>
                  <a:lnTo>
                    <a:pt x="171450" y="17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20550" y="0"/>
              <a:ext cx="171450" cy="6858000"/>
            </a:xfrm>
            <a:custGeom>
              <a:avLst/>
              <a:gdLst/>
              <a:ahLst/>
              <a:cxnLst/>
              <a:rect l="l" t="t" r="r" b="b"/>
              <a:pathLst>
                <a:path w="171450" h="6858000">
                  <a:moveTo>
                    <a:pt x="171450" y="0"/>
                  </a:moveTo>
                  <a:lnTo>
                    <a:pt x="0" y="171450"/>
                  </a:lnTo>
                  <a:lnTo>
                    <a:pt x="0" y="6686550"/>
                  </a:lnTo>
                  <a:lnTo>
                    <a:pt x="171450" y="685799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71450" y="171450"/>
                  </a:moveTo>
                  <a:lnTo>
                    <a:pt x="12020550" y="171450"/>
                  </a:lnTo>
                  <a:lnTo>
                    <a:pt x="12020550" y="6686550"/>
                  </a:lnTo>
                  <a:lnTo>
                    <a:pt x="171450" y="6686550"/>
                  </a:lnTo>
                  <a:lnTo>
                    <a:pt x="171450" y="171450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71450" y="171450"/>
                  </a:lnTo>
                </a:path>
                <a:path w="12192000" h="6858000">
                  <a:moveTo>
                    <a:pt x="0" y="6857999"/>
                  </a:moveTo>
                  <a:lnTo>
                    <a:pt x="171450" y="6686550"/>
                  </a:lnTo>
                </a:path>
                <a:path w="12192000" h="6858000">
                  <a:moveTo>
                    <a:pt x="12192000" y="0"/>
                  </a:moveTo>
                  <a:lnTo>
                    <a:pt x="12020550" y="171450"/>
                  </a:lnTo>
                </a:path>
                <a:path w="12192000" h="6858000">
                  <a:moveTo>
                    <a:pt x="12192000" y="6857999"/>
                  </a:moveTo>
                  <a:lnTo>
                    <a:pt x="12020550" y="668655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143" y="548558"/>
              <a:ext cx="11658490" cy="5606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0455" y="2907792"/>
              <a:ext cx="3382517" cy="67741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94097" y="2981325"/>
            <a:ext cx="3004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Internal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Audit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continues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32889" y="2006854"/>
            <a:ext cx="3006725" cy="3178175"/>
            <a:chOff x="1532889" y="2006854"/>
            <a:chExt cx="3006725" cy="3178175"/>
          </a:xfrm>
        </p:grpSpPr>
        <p:sp>
          <p:nvSpPr>
            <p:cNvPr id="13" name="object 13"/>
            <p:cNvSpPr/>
            <p:nvPr/>
          </p:nvSpPr>
          <p:spPr>
            <a:xfrm>
              <a:off x="1539239" y="2383155"/>
              <a:ext cx="2959735" cy="2795905"/>
            </a:xfrm>
            <a:custGeom>
              <a:avLst/>
              <a:gdLst/>
              <a:ahLst/>
              <a:cxnLst/>
              <a:rect l="l" t="t" r="r" b="b"/>
              <a:pathLst>
                <a:path w="2959735" h="2795904">
                  <a:moveTo>
                    <a:pt x="2959608" y="0"/>
                  </a:moveTo>
                  <a:lnTo>
                    <a:pt x="2944481" y="53098"/>
                  </a:lnTo>
                  <a:lnTo>
                    <a:pt x="2918237" y="87234"/>
                  </a:lnTo>
                  <a:lnTo>
                    <a:pt x="2879787" y="120179"/>
                  </a:lnTo>
                  <a:lnTo>
                    <a:pt x="2829752" y="151776"/>
                  </a:lnTo>
                  <a:lnTo>
                    <a:pt x="2768754" y="181873"/>
                  </a:lnTo>
                  <a:lnTo>
                    <a:pt x="2697410" y="210313"/>
                  </a:lnTo>
                  <a:lnTo>
                    <a:pt x="2658054" y="223863"/>
                  </a:lnTo>
                  <a:lnTo>
                    <a:pt x="2616343" y="236941"/>
                  </a:lnTo>
                  <a:lnTo>
                    <a:pt x="2572357" y="249528"/>
                  </a:lnTo>
                  <a:lnTo>
                    <a:pt x="2526172" y="261604"/>
                  </a:lnTo>
                  <a:lnTo>
                    <a:pt x="2477867" y="273149"/>
                  </a:lnTo>
                  <a:lnTo>
                    <a:pt x="2427518" y="284145"/>
                  </a:lnTo>
                  <a:lnTo>
                    <a:pt x="2375203" y="294572"/>
                  </a:lnTo>
                  <a:lnTo>
                    <a:pt x="2321000" y="304410"/>
                  </a:lnTo>
                  <a:lnTo>
                    <a:pt x="2264987" y="313640"/>
                  </a:lnTo>
                  <a:lnTo>
                    <a:pt x="2207240" y="322244"/>
                  </a:lnTo>
                  <a:lnTo>
                    <a:pt x="2147837" y="330201"/>
                  </a:lnTo>
                  <a:lnTo>
                    <a:pt x="2086856" y="337492"/>
                  </a:lnTo>
                  <a:lnTo>
                    <a:pt x="2024375" y="344097"/>
                  </a:lnTo>
                  <a:lnTo>
                    <a:pt x="1960470" y="349999"/>
                  </a:lnTo>
                  <a:lnTo>
                    <a:pt x="1895220" y="355176"/>
                  </a:lnTo>
                  <a:lnTo>
                    <a:pt x="1828702" y="359610"/>
                  </a:lnTo>
                  <a:lnTo>
                    <a:pt x="1760993" y="363281"/>
                  </a:lnTo>
                  <a:lnTo>
                    <a:pt x="1692171" y="366170"/>
                  </a:lnTo>
                  <a:lnTo>
                    <a:pt x="1622314" y="368257"/>
                  </a:lnTo>
                  <a:lnTo>
                    <a:pt x="1551499" y="369524"/>
                  </a:lnTo>
                  <a:lnTo>
                    <a:pt x="1479804" y="369950"/>
                  </a:lnTo>
                  <a:lnTo>
                    <a:pt x="1408108" y="369524"/>
                  </a:lnTo>
                  <a:lnTo>
                    <a:pt x="1337293" y="368257"/>
                  </a:lnTo>
                  <a:lnTo>
                    <a:pt x="1267436" y="366170"/>
                  </a:lnTo>
                  <a:lnTo>
                    <a:pt x="1198614" y="363281"/>
                  </a:lnTo>
                  <a:lnTo>
                    <a:pt x="1130905" y="359610"/>
                  </a:lnTo>
                  <a:lnTo>
                    <a:pt x="1064387" y="355176"/>
                  </a:lnTo>
                  <a:lnTo>
                    <a:pt x="999137" y="349999"/>
                  </a:lnTo>
                  <a:lnTo>
                    <a:pt x="935232" y="344097"/>
                  </a:lnTo>
                  <a:lnTo>
                    <a:pt x="872751" y="337492"/>
                  </a:lnTo>
                  <a:lnTo>
                    <a:pt x="811770" y="330201"/>
                  </a:lnTo>
                  <a:lnTo>
                    <a:pt x="752367" y="322244"/>
                  </a:lnTo>
                  <a:lnTo>
                    <a:pt x="694620" y="313640"/>
                  </a:lnTo>
                  <a:lnTo>
                    <a:pt x="638607" y="304410"/>
                  </a:lnTo>
                  <a:lnTo>
                    <a:pt x="584404" y="294572"/>
                  </a:lnTo>
                  <a:lnTo>
                    <a:pt x="532089" y="284145"/>
                  </a:lnTo>
                  <a:lnTo>
                    <a:pt x="481740" y="273149"/>
                  </a:lnTo>
                  <a:lnTo>
                    <a:pt x="433435" y="261604"/>
                  </a:lnTo>
                  <a:lnTo>
                    <a:pt x="387250" y="249528"/>
                  </a:lnTo>
                  <a:lnTo>
                    <a:pt x="343264" y="236941"/>
                  </a:lnTo>
                  <a:lnTo>
                    <a:pt x="301553" y="223863"/>
                  </a:lnTo>
                  <a:lnTo>
                    <a:pt x="262197" y="210313"/>
                  </a:lnTo>
                  <a:lnTo>
                    <a:pt x="225271" y="196309"/>
                  </a:lnTo>
                  <a:lnTo>
                    <a:pt x="159022" y="167022"/>
                  </a:lnTo>
                  <a:lnTo>
                    <a:pt x="103428" y="136155"/>
                  </a:lnTo>
                  <a:lnTo>
                    <a:pt x="59108" y="103865"/>
                  </a:lnTo>
                  <a:lnTo>
                    <a:pt x="26684" y="70306"/>
                  </a:lnTo>
                  <a:lnTo>
                    <a:pt x="6774" y="35632"/>
                  </a:lnTo>
                  <a:lnTo>
                    <a:pt x="0" y="0"/>
                  </a:lnTo>
                  <a:lnTo>
                    <a:pt x="0" y="2425446"/>
                  </a:lnTo>
                  <a:lnTo>
                    <a:pt x="15126" y="2478544"/>
                  </a:lnTo>
                  <a:lnTo>
                    <a:pt x="41370" y="2512680"/>
                  </a:lnTo>
                  <a:lnTo>
                    <a:pt x="79820" y="2545625"/>
                  </a:lnTo>
                  <a:lnTo>
                    <a:pt x="129855" y="2577222"/>
                  </a:lnTo>
                  <a:lnTo>
                    <a:pt x="190853" y="2607319"/>
                  </a:lnTo>
                  <a:lnTo>
                    <a:pt x="262197" y="2635759"/>
                  </a:lnTo>
                  <a:lnTo>
                    <a:pt x="301553" y="2649309"/>
                  </a:lnTo>
                  <a:lnTo>
                    <a:pt x="343264" y="2662387"/>
                  </a:lnTo>
                  <a:lnTo>
                    <a:pt x="387250" y="2674974"/>
                  </a:lnTo>
                  <a:lnTo>
                    <a:pt x="433435" y="2687050"/>
                  </a:lnTo>
                  <a:lnTo>
                    <a:pt x="481740" y="2698595"/>
                  </a:lnTo>
                  <a:lnTo>
                    <a:pt x="532089" y="2709591"/>
                  </a:lnTo>
                  <a:lnTo>
                    <a:pt x="584404" y="2720018"/>
                  </a:lnTo>
                  <a:lnTo>
                    <a:pt x="638607" y="2729856"/>
                  </a:lnTo>
                  <a:lnTo>
                    <a:pt x="694620" y="2739086"/>
                  </a:lnTo>
                  <a:lnTo>
                    <a:pt x="752367" y="2747690"/>
                  </a:lnTo>
                  <a:lnTo>
                    <a:pt x="811770" y="2755647"/>
                  </a:lnTo>
                  <a:lnTo>
                    <a:pt x="872751" y="2762938"/>
                  </a:lnTo>
                  <a:lnTo>
                    <a:pt x="935232" y="2769543"/>
                  </a:lnTo>
                  <a:lnTo>
                    <a:pt x="999137" y="2775445"/>
                  </a:lnTo>
                  <a:lnTo>
                    <a:pt x="1064387" y="2780622"/>
                  </a:lnTo>
                  <a:lnTo>
                    <a:pt x="1130905" y="2785056"/>
                  </a:lnTo>
                  <a:lnTo>
                    <a:pt x="1198614" y="2788727"/>
                  </a:lnTo>
                  <a:lnTo>
                    <a:pt x="1267436" y="2791616"/>
                  </a:lnTo>
                  <a:lnTo>
                    <a:pt x="1337293" y="2793703"/>
                  </a:lnTo>
                  <a:lnTo>
                    <a:pt x="1408108" y="2794970"/>
                  </a:lnTo>
                  <a:lnTo>
                    <a:pt x="1479804" y="2795397"/>
                  </a:lnTo>
                  <a:lnTo>
                    <a:pt x="1551499" y="2794970"/>
                  </a:lnTo>
                  <a:lnTo>
                    <a:pt x="1622314" y="2793703"/>
                  </a:lnTo>
                  <a:lnTo>
                    <a:pt x="1692171" y="2791616"/>
                  </a:lnTo>
                  <a:lnTo>
                    <a:pt x="1760993" y="2788727"/>
                  </a:lnTo>
                  <a:lnTo>
                    <a:pt x="1828702" y="2785056"/>
                  </a:lnTo>
                  <a:lnTo>
                    <a:pt x="1895220" y="2780622"/>
                  </a:lnTo>
                  <a:lnTo>
                    <a:pt x="1960470" y="2775445"/>
                  </a:lnTo>
                  <a:lnTo>
                    <a:pt x="2024375" y="2769543"/>
                  </a:lnTo>
                  <a:lnTo>
                    <a:pt x="2086856" y="2762938"/>
                  </a:lnTo>
                  <a:lnTo>
                    <a:pt x="2147837" y="2755647"/>
                  </a:lnTo>
                  <a:lnTo>
                    <a:pt x="2207240" y="2747690"/>
                  </a:lnTo>
                  <a:lnTo>
                    <a:pt x="2264987" y="2739086"/>
                  </a:lnTo>
                  <a:lnTo>
                    <a:pt x="2321000" y="2729856"/>
                  </a:lnTo>
                  <a:lnTo>
                    <a:pt x="2375203" y="2720018"/>
                  </a:lnTo>
                  <a:lnTo>
                    <a:pt x="2427518" y="2709591"/>
                  </a:lnTo>
                  <a:lnTo>
                    <a:pt x="2477867" y="2698595"/>
                  </a:lnTo>
                  <a:lnTo>
                    <a:pt x="2526172" y="2687050"/>
                  </a:lnTo>
                  <a:lnTo>
                    <a:pt x="2572357" y="2674974"/>
                  </a:lnTo>
                  <a:lnTo>
                    <a:pt x="2616343" y="2662387"/>
                  </a:lnTo>
                  <a:lnTo>
                    <a:pt x="2658054" y="2649309"/>
                  </a:lnTo>
                  <a:lnTo>
                    <a:pt x="2697410" y="2635759"/>
                  </a:lnTo>
                  <a:lnTo>
                    <a:pt x="2734336" y="2621755"/>
                  </a:lnTo>
                  <a:lnTo>
                    <a:pt x="2800585" y="2592468"/>
                  </a:lnTo>
                  <a:lnTo>
                    <a:pt x="2856179" y="2561601"/>
                  </a:lnTo>
                  <a:lnTo>
                    <a:pt x="2900499" y="2529311"/>
                  </a:lnTo>
                  <a:lnTo>
                    <a:pt x="2932923" y="2495752"/>
                  </a:lnTo>
                  <a:lnTo>
                    <a:pt x="2952833" y="2461078"/>
                  </a:lnTo>
                  <a:lnTo>
                    <a:pt x="2959608" y="2425446"/>
                  </a:lnTo>
                  <a:lnTo>
                    <a:pt x="2959608" y="0"/>
                  </a:lnTo>
                  <a:close/>
                </a:path>
              </a:pathLst>
            </a:custGeom>
            <a:solidFill>
              <a:srgbClr val="D9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9239" y="2013204"/>
              <a:ext cx="2959735" cy="740410"/>
            </a:xfrm>
            <a:custGeom>
              <a:avLst/>
              <a:gdLst/>
              <a:ahLst/>
              <a:cxnLst/>
              <a:rect l="l" t="t" r="r" b="b"/>
              <a:pathLst>
                <a:path w="2959735" h="740410">
                  <a:moveTo>
                    <a:pt x="1479804" y="0"/>
                  </a:moveTo>
                  <a:lnTo>
                    <a:pt x="1408108" y="426"/>
                  </a:lnTo>
                  <a:lnTo>
                    <a:pt x="1337293" y="1693"/>
                  </a:lnTo>
                  <a:lnTo>
                    <a:pt x="1267436" y="3780"/>
                  </a:lnTo>
                  <a:lnTo>
                    <a:pt x="1198614" y="6669"/>
                  </a:lnTo>
                  <a:lnTo>
                    <a:pt x="1130905" y="10340"/>
                  </a:lnTo>
                  <a:lnTo>
                    <a:pt x="1064387" y="14774"/>
                  </a:lnTo>
                  <a:lnTo>
                    <a:pt x="999137" y="19951"/>
                  </a:lnTo>
                  <a:lnTo>
                    <a:pt x="935232" y="25853"/>
                  </a:lnTo>
                  <a:lnTo>
                    <a:pt x="872751" y="32458"/>
                  </a:lnTo>
                  <a:lnTo>
                    <a:pt x="811770" y="39749"/>
                  </a:lnTo>
                  <a:lnTo>
                    <a:pt x="752367" y="47706"/>
                  </a:lnTo>
                  <a:lnTo>
                    <a:pt x="694620" y="56310"/>
                  </a:lnTo>
                  <a:lnTo>
                    <a:pt x="638607" y="65540"/>
                  </a:lnTo>
                  <a:lnTo>
                    <a:pt x="584404" y="75378"/>
                  </a:lnTo>
                  <a:lnTo>
                    <a:pt x="532089" y="85805"/>
                  </a:lnTo>
                  <a:lnTo>
                    <a:pt x="481740" y="96801"/>
                  </a:lnTo>
                  <a:lnTo>
                    <a:pt x="433435" y="108346"/>
                  </a:lnTo>
                  <a:lnTo>
                    <a:pt x="387250" y="120422"/>
                  </a:lnTo>
                  <a:lnTo>
                    <a:pt x="343264" y="133009"/>
                  </a:lnTo>
                  <a:lnTo>
                    <a:pt x="301553" y="146087"/>
                  </a:lnTo>
                  <a:lnTo>
                    <a:pt x="262197" y="159637"/>
                  </a:lnTo>
                  <a:lnTo>
                    <a:pt x="225271" y="173641"/>
                  </a:lnTo>
                  <a:lnTo>
                    <a:pt x="159022" y="202928"/>
                  </a:lnTo>
                  <a:lnTo>
                    <a:pt x="103428" y="233795"/>
                  </a:lnTo>
                  <a:lnTo>
                    <a:pt x="59108" y="266085"/>
                  </a:lnTo>
                  <a:lnTo>
                    <a:pt x="26684" y="299644"/>
                  </a:lnTo>
                  <a:lnTo>
                    <a:pt x="6774" y="334318"/>
                  </a:lnTo>
                  <a:lnTo>
                    <a:pt x="0" y="369950"/>
                  </a:lnTo>
                  <a:lnTo>
                    <a:pt x="1706" y="387877"/>
                  </a:lnTo>
                  <a:lnTo>
                    <a:pt x="26684" y="440257"/>
                  </a:lnTo>
                  <a:lnTo>
                    <a:pt x="59108" y="473816"/>
                  </a:lnTo>
                  <a:lnTo>
                    <a:pt x="103428" y="506106"/>
                  </a:lnTo>
                  <a:lnTo>
                    <a:pt x="159022" y="536973"/>
                  </a:lnTo>
                  <a:lnTo>
                    <a:pt x="225271" y="566260"/>
                  </a:lnTo>
                  <a:lnTo>
                    <a:pt x="262197" y="580264"/>
                  </a:lnTo>
                  <a:lnTo>
                    <a:pt x="301553" y="593814"/>
                  </a:lnTo>
                  <a:lnTo>
                    <a:pt x="343264" y="606892"/>
                  </a:lnTo>
                  <a:lnTo>
                    <a:pt x="387250" y="619479"/>
                  </a:lnTo>
                  <a:lnTo>
                    <a:pt x="433435" y="631555"/>
                  </a:lnTo>
                  <a:lnTo>
                    <a:pt x="481740" y="643100"/>
                  </a:lnTo>
                  <a:lnTo>
                    <a:pt x="532089" y="654096"/>
                  </a:lnTo>
                  <a:lnTo>
                    <a:pt x="584404" y="664523"/>
                  </a:lnTo>
                  <a:lnTo>
                    <a:pt x="638607" y="674361"/>
                  </a:lnTo>
                  <a:lnTo>
                    <a:pt x="694620" y="683591"/>
                  </a:lnTo>
                  <a:lnTo>
                    <a:pt x="752367" y="692195"/>
                  </a:lnTo>
                  <a:lnTo>
                    <a:pt x="811770" y="700152"/>
                  </a:lnTo>
                  <a:lnTo>
                    <a:pt x="872751" y="707443"/>
                  </a:lnTo>
                  <a:lnTo>
                    <a:pt x="935232" y="714048"/>
                  </a:lnTo>
                  <a:lnTo>
                    <a:pt x="999137" y="719950"/>
                  </a:lnTo>
                  <a:lnTo>
                    <a:pt x="1064387" y="725127"/>
                  </a:lnTo>
                  <a:lnTo>
                    <a:pt x="1130905" y="729561"/>
                  </a:lnTo>
                  <a:lnTo>
                    <a:pt x="1198614" y="733232"/>
                  </a:lnTo>
                  <a:lnTo>
                    <a:pt x="1267436" y="736121"/>
                  </a:lnTo>
                  <a:lnTo>
                    <a:pt x="1337293" y="738208"/>
                  </a:lnTo>
                  <a:lnTo>
                    <a:pt x="1408108" y="739475"/>
                  </a:lnTo>
                  <a:lnTo>
                    <a:pt x="1479804" y="739901"/>
                  </a:lnTo>
                  <a:lnTo>
                    <a:pt x="1551499" y="739475"/>
                  </a:lnTo>
                  <a:lnTo>
                    <a:pt x="1622314" y="738208"/>
                  </a:lnTo>
                  <a:lnTo>
                    <a:pt x="1692171" y="736121"/>
                  </a:lnTo>
                  <a:lnTo>
                    <a:pt x="1760993" y="733232"/>
                  </a:lnTo>
                  <a:lnTo>
                    <a:pt x="1828702" y="729561"/>
                  </a:lnTo>
                  <a:lnTo>
                    <a:pt x="1895220" y="725127"/>
                  </a:lnTo>
                  <a:lnTo>
                    <a:pt x="1960470" y="719950"/>
                  </a:lnTo>
                  <a:lnTo>
                    <a:pt x="2024375" y="714048"/>
                  </a:lnTo>
                  <a:lnTo>
                    <a:pt x="2086856" y="707443"/>
                  </a:lnTo>
                  <a:lnTo>
                    <a:pt x="2147837" y="700152"/>
                  </a:lnTo>
                  <a:lnTo>
                    <a:pt x="2207240" y="692195"/>
                  </a:lnTo>
                  <a:lnTo>
                    <a:pt x="2264987" y="683591"/>
                  </a:lnTo>
                  <a:lnTo>
                    <a:pt x="2321000" y="674361"/>
                  </a:lnTo>
                  <a:lnTo>
                    <a:pt x="2375203" y="664523"/>
                  </a:lnTo>
                  <a:lnTo>
                    <a:pt x="2427518" y="654096"/>
                  </a:lnTo>
                  <a:lnTo>
                    <a:pt x="2477867" y="643100"/>
                  </a:lnTo>
                  <a:lnTo>
                    <a:pt x="2526172" y="631555"/>
                  </a:lnTo>
                  <a:lnTo>
                    <a:pt x="2572357" y="619479"/>
                  </a:lnTo>
                  <a:lnTo>
                    <a:pt x="2616343" y="606892"/>
                  </a:lnTo>
                  <a:lnTo>
                    <a:pt x="2658054" y="593814"/>
                  </a:lnTo>
                  <a:lnTo>
                    <a:pt x="2697410" y="580264"/>
                  </a:lnTo>
                  <a:lnTo>
                    <a:pt x="2734336" y="566260"/>
                  </a:lnTo>
                  <a:lnTo>
                    <a:pt x="2800585" y="536973"/>
                  </a:lnTo>
                  <a:lnTo>
                    <a:pt x="2856179" y="506106"/>
                  </a:lnTo>
                  <a:lnTo>
                    <a:pt x="2900499" y="473816"/>
                  </a:lnTo>
                  <a:lnTo>
                    <a:pt x="2932923" y="440257"/>
                  </a:lnTo>
                  <a:lnTo>
                    <a:pt x="2952833" y="405583"/>
                  </a:lnTo>
                  <a:lnTo>
                    <a:pt x="2959608" y="369950"/>
                  </a:lnTo>
                  <a:lnTo>
                    <a:pt x="2957901" y="352024"/>
                  </a:lnTo>
                  <a:lnTo>
                    <a:pt x="2932923" y="299644"/>
                  </a:lnTo>
                  <a:lnTo>
                    <a:pt x="2900499" y="266085"/>
                  </a:lnTo>
                  <a:lnTo>
                    <a:pt x="2856179" y="233795"/>
                  </a:lnTo>
                  <a:lnTo>
                    <a:pt x="2800585" y="202928"/>
                  </a:lnTo>
                  <a:lnTo>
                    <a:pt x="2734336" y="173641"/>
                  </a:lnTo>
                  <a:lnTo>
                    <a:pt x="2697410" y="159637"/>
                  </a:lnTo>
                  <a:lnTo>
                    <a:pt x="2658054" y="146087"/>
                  </a:lnTo>
                  <a:lnTo>
                    <a:pt x="2616343" y="133009"/>
                  </a:lnTo>
                  <a:lnTo>
                    <a:pt x="2572357" y="120422"/>
                  </a:lnTo>
                  <a:lnTo>
                    <a:pt x="2526172" y="108346"/>
                  </a:lnTo>
                  <a:lnTo>
                    <a:pt x="2477867" y="96801"/>
                  </a:lnTo>
                  <a:lnTo>
                    <a:pt x="2427518" y="85805"/>
                  </a:lnTo>
                  <a:lnTo>
                    <a:pt x="2375203" y="75378"/>
                  </a:lnTo>
                  <a:lnTo>
                    <a:pt x="2321000" y="65540"/>
                  </a:lnTo>
                  <a:lnTo>
                    <a:pt x="2264987" y="56310"/>
                  </a:lnTo>
                  <a:lnTo>
                    <a:pt x="2207240" y="47706"/>
                  </a:lnTo>
                  <a:lnTo>
                    <a:pt x="2147837" y="39749"/>
                  </a:lnTo>
                  <a:lnTo>
                    <a:pt x="2086856" y="32458"/>
                  </a:lnTo>
                  <a:lnTo>
                    <a:pt x="2024375" y="25853"/>
                  </a:lnTo>
                  <a:lnTo>
                    <a:pt x="1960470" y="19951"/>
                  </a:lnTo>
                  <a:lnTo>
                    <a:pt x="1895220" y="14774"/>
                  </a:lnTo>
                  <a:lnTo>
                    <a:pt x="1828702" y="10340"/>
                  </a:lnTo>
                  <a:lnTo>
                    <a:pt x="1760993" y="6669"/>
                  </a:lnTo>
                  <a:lnTo>
                    <a:pt x="1692171" y="3780"/>
                  </a:lnTo>
                  <a:lnTo>
                    <a:pt x="1622314" y="1693"/>
                  </a:lnTo>
                  <a:lnTo>
                    <a:pt x="1551499" y="426"/>
                  </a:lnTo>
                  <a:lnTo>
                    <a:pt x="1479804" y="0"/>
                  </a:lnTo>
                  <a:close/>
                </a:path>
              </a:pathLst>
            </a:custGeom>
            <a:solidFill>
              <a:srgbClr val="E8F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39239" y="2013204"/>
              <a:ext cx="2959735" cy="3165475"/>
            </a:xfrm>
            <a:custGeom>
              <a:avLst/>
              <a:gdLst/>
              <a:ahLst/>
              <a:cxnLst/>
              <a:rect l="l" t="t" r="r" b="b"/>
              <a:pathLst>
                <a:path w="2959735" h="3165475">
                  <a:moveTo>
                    <a:pt x="2959608" y="369950"/>
                  </a:moveTo>
                  <a:lnTo>
                    <a:pt x="2944481" y="423049"/>
                  </a:lnTo>
                  <a:lnTo>
                    <a:pt x="2918237" y="457185"/>
                  </a:lnTo>
                  <a:lnTo>
                    <a:pt x="2879787" y="490130"/>
                  </a:lnTo>
                  <a:lnTo>
                    <a:pt x="2829752" y="521727"/>
                  </a:lnTo>
                  <a:lnTo>
                    <a:pt x="2768754" y="551824"/>
                  </a:lnTo>
                  <a:lnTo>
                    <a:pt x="2697410" y="580264"/>
                  </a:lnTo>
                  <a:lnTo>
                    <a:pt x="2658054" y="593814"/>
                  </a:lnTo>
                  <a:lnTo>
                    <a:pt x="2616343" y="606892"/>
                  </a:lnTo>
                  <a:lnTo>
                    <a:pt x="2572357" y="619479"/>
                  </a:lnTo>
                  <a:lnTo>
                    <a:pt x="2526172" y="631555"/>
                  </a:lnTo>
                  <a:lnTo>
                    <a:pt x="2477867" y="643100"/>
                  </a:lnTo>
                  <a:lnTo>
                    <a:pt x="2427518" y="654096"/>
                  </a:lnTo>
                  <a:lnTo>
                    <a:pt x="2375203" y="664523"/>
                  </a:lnTo>
                  <a:lnTo>
                    <a:pt x="2321000" y="674361"/>
                  </a:lnTo>
                  <a:lnTo>
                    <a:pt x="2264987" y="683591"/>
                  </a:lnTo>
                  <a:lnTo>
                    <a:pt x="2207240" y="692195"/>
                  </a:lnTo>
                  <a:lnTo>
                    <a:pt x="2147837" y="700152"/>
                  </a:lnTo>
                  <a:lnTo>
                    <a:pt x="2086856" y="707443"/>
                  </a:lnTo>
                  <a:lnTo>
                    <a:pt x="2024375" y="714048"/>
                  </a:lnTo>
                  <a:lnTo>
                    <a:pt x="1960470" y="719950"/>
                  </a:lnTo>
                  <a:lnTo>
                    <a:pt x="1895220" y="725127"/>
                  </a:lnTo>
                  <a:lnTo>
                    <a:pt x="1828702" y="729561"/>
                  </a:lnTo>
                  <a:lnTo>
                    <a:pt x="1760993" y="733232"/>
                  </a:lnTo>
                  <a:lnTo>
                    <a:pt x="1692171" y="736121"/>
                  </a:lnTo>
                  <a:lnTo>
                    <a:pt x="1622314" y="738208"/>
                  </a:lnTo>
                  <a:lnTo>
                    <a:pt x="1551499" y="739475"/>
                  </a:lnTo>
                  <a:lnTo>
                    <a:pt x="1479804" y="739901"/>
                  </a:lnTo>
                  <a:lnTo>
                    <a:pt x="1408108" y="739475"/>
                  </a:lnTo>
                  <a:lnTo>
                    <a:pt x="1337293" y="738208"/>
                  </a:lnTo>
                  <a:lnTo>
                    <a:pt x="1267436" y="736121"/>
                  </a:lnTo>
                  <a:lnTo>
                    <a:pt x="1198614" y="733232"/>
                  </a:lnTo>
                  <a:lnTo>
                    <a:pt x="1130905" y="729561"/>
                  </a:lnTo>
                  <a:lnTo>
                    <a:pt x="1064387" y="725127"/>
                  </a:lnTo>
                  <a:lnTo>
                    <a:pt x="999137" y="719950"/>
                  </a:lnTo>
                  <a:lnTo>
                    <a:pt x="935232" y="714048"/>
                  </a:lnTo>
                  <a:lnTo>
                    <a:pt x="872751" y="707443"/>
                  </a:lnTo>
                  <a:lnTo>
                    <a:pt x="811770" y="700152"/>
                  </a:lnTo>
                  <a:lnTo>
                    <a:pt x="752367" y="692195"/>
                  </a:lnTo>
                  <a:lnTo>
                    <a:pt x="694620" y="683591"/>
                  </a:lnTo>
                  <a:lnTo>
                    <a:pt x="638607" y="674361"/>
                  </a:lnTo>
                  <a:lnTo>
                    <a:pt x="584404" y="664523"/>
                  </a:lnTo>
                  <a:lnTo>
                    <a:pt x="532089" y="654096"/>
                  </a:lnTo>
                  <a:lnTo>
                    <a:pt x="481740" y="643100"/>
                  </a:lnTo>
                  <a:lnTo>
                    <a:pt x="433435" y="631555"/>
                  </a:lnTo>
                  <a:lnTo>
                    <a:pt x="387250" y="619479"/>
                  </a:lnTo>
                  <a:lnTo>
                    <a:pt x="343264" y="606892"/>
                  </a:lnTo>
                  <a:lnTo>
                    <a:pt x="301553" y="593814"/>
                  </a:lnTo>
                  <a:lnTo>
                    <a:pt x="262197" y="580264"/>
                  </a:lnTo>
                  <a:lnTo>
                    <a:pt x="225271" y="566260"/>
                  </a:lnTo>
                  <a:lnTo>
                    <a:pt x="159022" y="536973"/>
                  </a:lnTo>
                  <a:lnTo>
                    <a:pt x="103428" y="506106"/>
                  </a:lnTo>
                  <a:lnTo>
                    <a:pt x="59108" y="473816"/>
                  </a:lnTo>
                  <a:lnTo>
                    <a:pt x="26684" y="440257"/>
                  </a:lnTo>
                  <a:lnTo>
                    <a:pt x="6774" y="405583"/>
                  </a:lnTo>
                  <a:lnTo>
                    <a:pt x="0" y="369950"/>
                  </a:lnTo>
                  <a:lnTo>
                    <a:pt x="1706" y="352024"/>
                  </a:lnTo>
                  <a:lnTo>
                    <a:pt x="26684" y="299644"/>
                  </a:lnTo>
                  <a:lnTo>
                    <a:pt x="59108" y="266085"/>
                  </a:lnTo>
                  <a:lnTo>
                    <a:pt x="103428" y="233795"/>
                  </a:lnTo>
                  <a:lnTo>
                    <a:pt x="159022" y="202928"/>
                  </a:lnTo>
                  <a:lnTo>
                    <a:pt x="225271" y="173641"/>
                  </a:lnTo>
                  <a:lnTo>
                    <a:pt x="262197" y="159637"/>
                  </a:lnTo>
                  <a:lnTo>
                    <a:pt x="301553" y="146087"/>
                  </a:lnTo>
                  <a:lnTo>
                    <a:pt x="343264" y="133009"/>
                  </a:lnTo>
                  <a:lnTo>
                    <a:pt x="387250" y="120422"/>
                  </a:lnTo>
                  <a:lnTo>
                    <a:pt x="433435" y="108346"/>
                  </a:lnTo>
                  <a:lnTo>
                    <a:pt x="481740" y="96801"/>
                  </a:lnTo>
                  <a:lnTo>
                    <a:pt x="532089" y="85805"/>
                  </a:lnTo>
                  <a:lnTo>
                    <a:pt x="584404" y="75378"/>
                  </a:lnTo>
                  <a:lnTo>
                    <a:pt x="638607" y="65540"/>
                  </a:lnTo>
                  <a:lnTo>
                    <a:pt x="694620" y="56310"/>
                  </a:lnTo>
                  <a:lnTo>
                    <a:pt x="752367" y="47706"/>
                  </a:lnTo>
                  <a:lnTo>
                    <a:pt x="811770" y="39749"/>
                  </a:lnTo>
                  <a:lnTo>
                    <a:pt x="872751" y="32458"/>
                  </a:lnTo>
                  <a:lnTo>
                    <a:pt x="935232" y="25853"/>
                  </a:lnTo>
                  <a:lnTo>
                    <a:pt x="999137" y="19951"/>
                  </a:lnTo>
                  <a:lnTo>
                    <a:pt x="1064387" y="14774"/>
                  </a:lnTo>
                  <a:lnTo>
                    <a:pt x="1130905" y="10340"/>
                  </a:lnTo>
                  <a:lnTo>
                    <a:pt x="1198614" y="6669"/>
                  </a:lnTo>
                  <a:lnTo>
                    <a:pt x="1267436" y="3780"/>
                  </a:lnTo>
                  <a:lnTo>
                    <a:pt x="1337293" y="1693"/>
                  </a:lnTo>
                  <a:lnTo>
                    <a:pt x="1408108" y="426"/>
                  </a:lnTo>
                  <a:lnTo>
                    <a:pt x="1479804" y="0"/>
                  </a:lnTo>
                  <a:lnTo>
                    <a:pt x="1551499" y="426"/>
                  </a:lnTo>
                  <a:lnTo>
                    <a:pt x="1622314" y="1693"/>
                  </a:lnTo>
                  <a:lnTo>
                    <a:pt x="1692171" y="3780"/>
                  </a:lnTo>
                  <a:lnTo>
                    <a:pt x="1760993" y="6669"/>
                  </a:lnTo>
                  <a:lnTo>
                    <a:pt x="1828702" y="10340"/>
                  </a:lnTo>
                  <a:lnTo>
                    <a:pt x="1895220" y="14774"/>
                  </a:lnTo>
                  <a:lnTo>
                    <a:pt x="1960470" y="19951"/>
                  </a:lnTo>
                  <a:lnTo>
                    <a:pt x="2024375" y="25853"/>
                  </a:lnTo>
                  <a:lnTo>
                    <a:pt x="2086856" y="32458"/>
                  </a:lnTo>
                  <a:lnTo>
                    <a:pt x="2147837" y="39749"/>
                  </a:lnTo>
                  <a:lnTo>
                    <a:pt x="2207240" y="47706"/>
                  </a:lnTo>
                  <a:lnTo>
                    <a:pt x="2264987" y="56310"/>
                  </a:lnTo>
                  <a:lnTo>
                    <a:pt x="2321000" y="65540"/>
                  </a:lnTo>
                  <a:lnTo>
                    <a:pt x="2375203" y="75378"/>
                  </a:lnTo>
                  <a:lnTo>
                    <a:pt x="2427518" y="85805"/>
                  </a:lnTo>
                  <a:lnTo>
                    <a:pt x="2477867" y="96801"/>
                  </a:lnTo>
                  <a:lnTo>
                    <a:pt x="2526172" y="108346"/>
                  </a:lnTo>
                  <a:lnTo>
                    <a:pt x="2572357" y="120422"/>
                  </a:lnTo>
                  <a:lnTo>
                    <a:pt x="2616343" y="133009"/>
                  </a:lnTo>
                  <a:lnTo>
                    <a:pt x="2658054" y="146087"/>
                  </a:lnTo>
                  <a:lnTo>
                    <a:pt x="2697410" y="159637"/>
                  </a:lnTo>
                  <a:lnTo>
                    <a:pt x="2734336" y="173641"/>
                  </a:lnTo>
                  <a:lnTo>
                    <a:pt x="2800585" y="202928"/>
                  </a:lnTo>
                  <a:lnTo>
                    <a:pt x="2856179" y="233795"/>
                  </a:lnTo>
                  <a:lnTo>
                    <a:pt x="2900499" y="266085"/>
                  </a:lnTo>
                  <a:lnTo>
                    <a:pt x="2932923" y="299644"/>
                  </a:lnTo>
                  <a:lnTo>
                    <a:pt x="2952833" y="334318"/>
                  </a:lnTo>
                  <a:lnTo>
                    <a:pt x="2959608" y="369950"/>
                  </a:lnTo>
                  <a:close/>
                </a:path>
                <a:path w="2959735" h="3165475">
                  <a:moveTo>
                    <a:pt x="2959608" y="369950"/>
                  </a:moveTo>
                  <a:lnTo>
                    <a:pt x="2959608" y="2795397"/>
                  </a:lnTo>
                  <a:lnTo>
                    <a:pt x="2957901" y="2813323"/>
                  </a:lnTo>
                  <a:lnTo>
                    <a:pt x="2932923" y="2865703"/>
                  </a:lnTo>
                  <a:lnTo>
                    <a:pt x="2900499" y="2899262"/>
                  </a:lnTo>
                  <a:lnTo>
                    <a:pt x="2856179" y="2931552"/>
                  </a:lnTo>
                  <a:lnTo>
                    <a:pt x="2800585" y="2962419"/>
                  </a:lnTo>
                  <a:lnTo>
                    <a:pt x="2734336" y="2991706"/>
                  </a:lnTo>
                  <a:lnTo>
                    <a:pt x="2697410" y="3005710"/>
                  </a:lnTo>
                  <a:lnTo>
                    <a:pt x="2658054" y="3019260"/>
                  </a:lnTo>
                  <a:lnTo>
                    <a:pt x="2616343" y="3032338"/>
                  </a:lnTo>
                  <a:lnTo>
                    <a:pt x="2572357" y="3044925"/>
                  </a:lnTo>
                  <a:lnTo>
                    <a:pt x="2526172" y="3057001"/>
                  </a:lnTo>
                  <a:lnTo>
                    <a:pt x="2477867" y="3068546"/>
                  </a:lnTo>
                  <a:lnTo>
                    <a:pt x="2427518" y="3079542"/>
                  </a:lnTo>
                  <a:lnTo>
                    <a:pt x="2375203" y="3089969"/>
                  </a:lnTo>
                  <a:lnTo>
                    <a:pt x="2321000" y="3099807"/>
                  </a:lnTo>
                  <a:lnTo>
                    <a:pt x="2264987" y="3109037"/>
                  </a:lnTo>
                  <a:lnTo>
                    <a:pt x="2207240" y="3117641"/>
                  </a:lnTo>
                  <a:lnTo>
                    <a:pt x="2147837" y="3125598"/>
                  </a:lnTo>
                  <a:lnTo>
                    <a:pt x="2086856" y="3132889"/>
                  </a:lnTo>
                  <a:lnTo>
                    <a:pt x="2024375" y="3139494"/>
                  </a:lnTo>
                  <a:lnTo>
                    <a:pt x="1960470" y="3145396"/>
                  </a:lnTo>
                  <a:lnTo>
                    <a:pt x="1895220" y="3150573"/>
                  </a:lnTo>
                  <a:lnTo>
                    <a:pt x="1828702" y="3155007"/>
                  </a:lnTo>
                  <a:lnTo>
                    <a:pt x="1760993" y="3158678"/>
                  </a:lnTo>
                  <a:lnTo>
                    <a:pt x="1692171" y="3161567"/>
                  </a:lnTo>
                  <a:lnTo>
                    <a:pt x="1622314" y="3163654"/>
                  </a:lnTo>
                  <a:lnTo>
                    <a:pt x="1551499" y="3164921"/>
                  </a:lnTo>
                  <a:lnTo>
                    <a:pt x="1479804" y="3165348"/>
                  </a:lnTo>
                  <a:lnTo>
                    <a:pt x="1408108" y="3164921"/>
                  </a:lnTo>
                  <a:lnTo>
                    <a:pt x="1337293" y="3163654"/>
                  </a:lnTo>
                  <a:lnTo>
                    <a:pt x="1267436" y="3161567"/>
                  </a:lnTo>
                  <a:lnTo>
                    <a:pt x="1198614" y="3158678"/>
                  </a:lnTo>
                  <a:lnTo>
                    <a:pt x="1130905" y="3155007"/>
                  </a:lnTo>
                  <a:lnTo>
                    <a:pt x="1064387" y="3150573"/>
                  </a:lnTo>
                  <a:lnTo>
                    <a:pt x="999137" y="3145396"/>
                  </a:lnTo>
                  <a:lnTo>
                    <a:pt x="935232" y="3139494"/>
                  </a:lnTo>
                  <a:lnTo>
                    <a:pt x="872751" y="3132889"/>
                  </a:lnTo>
                  <a:lnTo>
                    <a:pt x="811770" y="3125598"/>
                  </a:lnTo>
                  <a:lnTo>
                    <a:pt x="752367" y="3117641"/>
                  </a:lnTo>
                  <a:lnTo>
                    <a:pt x="694620" y="3109037"/>
                  </a:lnTo>
                  <a:lnTo>
                    <a:pt x="638607" y="3099807"/>
                  </a:lnTo>
                  <a:lnTo>
                    <a:pt x="584404" y="3089969"/>
                  </a:lnTo>
                  <a:lnTo>
                    <a:pt x="532089" y="3079542"/>
                  </a:lnTo>
                  <a:lnTo>
                    <a:pt x="481740" y="3068546"/>
                  </a:lnTo>
                  <a:lnTo>
                    <a:pt x="433435" y="3057001"/>
                  </a:lnTo>
                  <a:lnTo>
                    <a:pt x="387250" y="3044925"/>
                  </a:lnTo>
                  <a:lnTo>
                    <a:pt x="343264" y="3032338"/>
                  </a:lnTo>
                  <a:lnTo>
                    <a:pt x="301553" y="3019260"/>
                  </a:lnTo>
                  <a:lnTo>
                    <a:pt x="262197" y="3005710"/>
                  </a:lnTo>
                  <a:lnTo>
                    <a:pt x="225271" y="2991706"/>
                  </a:lnTo>
                  <a:lnTo>
                    <a:pt x="159022" y="2962419"/>
                  </a:lnTo>
                  <a:lnTo>
                    <a:pt x="103428" y="2931552"/>
                  </a:lnTo>
                  <a:lnTo>
                    <a:pt x="59108" y="2899262"/>
                  </a:lnTo>
                  <a:lnTo>
                    <a:pt x="26684" y="2865703"/>
                  </a:lnTo>
                  <a:lnTo>
                    <a:pt x="6774" y="2831029"/>
                  </a:lnTo>
                  <a:lnTo>
                    <a:pt x="0" y="2795397"/>
                  </a:lnTo>
                  <a:lnTo>
                    <a:pt x="0" y="36995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0575" y="3424440"/>
              <a:ext cx="2978657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3915" y="3698760"/>
              <a:ext cx="2817114" cy="51128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697482" y="3479672"/>
            <a:ext cx="2642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Audit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Physical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inspection</a:t>
            </a:r>
            <a:endParaRPr sz="18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vessel/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organization.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38845" y="1110741"/>
            <a:ext cx="2686050" cy="3115945"/>
            <a:chOff x="8038845" y="1110741"/>
            <a:chExt cx="2686050" cy="3115945"/>
          </a:xfrm>
        </p:grpSpPr>
        <p:sp>
          <p:nvSpPr>
            <p:cNvPr id="20" name="object 20"/>
            <p:cNvSpPr/>
            <p:nvPr/>
          </p:nvSpPr>
          <p:spPr>
            <a:xfrm>
              <a:off x="8045195" y="1451228"/>
              <a:ext cx="2673350" cy="2769235"/>
            </a:xfrm>
            <a:custGeom>
              <a:avLst/>
              <a:gdLst/>
              <a:ahLst/>
              <a:cxnLst/>
              <a:rect l="l" t="t" r="r" b="b"/>
              <a:pathLst>
                <a:path w="2673350" h="2769235">
                  <a:moveTo>
                    <a:pt x="2673096" y="0"/>
                  </a:moveTo>
                  <a:lnTo>
                    <a:pt x="2655602" y="54196"/>
                  </a:lnTo>
                  <a:lnTo>
                    <a:pt x="2625351" y="88824"/>
                  </a:lnTo>
                  <a:lnTo>
                    <a:pt x="2581180" y="122010"/>
                  </a:lnTo>
                  <a:lnTo>
                    <a:pt x="2523907" y="153551"/>
                  </a:lnTo>
                  <a:lnTo>
                    <a:pt x="2454345" y="183244"/>
                  </a:lnTo>
                  <a:lnTo>
                    <a:pt x="2415210" y="197333"/>
                  </a:lnTo>
                  <a:lnTo>
                    <a:pt x="2373310" y="210884"/>
                  </a:lnTo>
                  <a:lnTo>
                    <a:pt x="2328745" y="223870"/>
                  </a:lnTo>
                  <a:lnTo>
                    <a:pt x="2281618" y="236267"/>
                  </a:lnTo>
                  <a:lnTo>
                    <a:pt x="2232030" y="248049"/>
                  </a:lnTo>
                  <a:lnTo>
                    <a:pt x="2180084" y="259190"/>
                  </a:lnTo>
                  <a:lnTo>
                    <a:pt x="2125882" y="269665"/>
                  </a:lnTo>
                  <a:lnTo>
                    <a:pt x="2069525" y="279449"/>
                  </a:lnTo>
                  <a:lnTo>
                    <a:pt x="2011115" y="288515"/>
                  </a:lnTo>
                  <a:lnTo>
                    <a:pt x="1950755" y="296839"/>
                  </a:lnTo>
                  <a:lnTo>
                    <a:pt x="1888545" y="304395"/>
                  </a:lnTo>
                  <a:lnTo>
                    <a:pt x="1824589" y="311158"/>
                  </a:lnTo>
                  <a:lnTo>
                    <a:pt x="1758988" y="317101"/>
                  </a:lnTo>
                  <a:lnTo>
                    <a:pt x="1691844" y="322200"/>
                  </a:lnTo>
                  <a:lnTo>
                    <a:pt x="1623259" y="326429"/>
                  </a:lnTo>
                  <a:lnTo>
                    <a:pt x="1553335" y="329763"/>
                  </a:lnTo>
                  <a:lnTo>
                    <a:pt x="1482174" y="332176"/>
                  </a:lnTo>
                  <a:lnTo>
                    <a:pt x="1409877" y="333642"/>
                  </a:lnTo>
                  <a:lnTo>
                    <a:pt x="1336548" y="334137"/>
                  </a:lnTo>
                  <a:lnTo>
                    <a:pt x="1263218" y="333642"/>
                  </a:lnTo>
                  <a:lnTo>
                    <a:pt x="1190921" y="332176"/>
                  </a:lnTo>
                  <a:lnTo>
                    <a:pt x="1119760" y="329763"/>
                  </a:lnTo>
                  <a:lnTo>
                    <a:pt x="1049836" y="326429"/>
                  </a:lnTo>
                  <a:lnTo>
                    <a:pt x="981251" y="322200"/>
                  </a:lnTo>
                  <a:lnTo>
                    <a:pt x="914107" y="317101"/>
                  </a:lnTo>
                  <a:lnTo>
                    <a:pt x="848506" y="311158"/>
                  </a:lnTo>
                  <a:lnTo>
                    <a:pt x="784550" y="304395"/>
                  </a:lnTo>
                  <a:lnTo>
                    <a:pt x="722340" y="296839"/>
                  </a:lnTo>
                  <a:lnTo>
                    <a:pt x="661980" y="288515"/>
                  </a:lnTo>
                  <a:lnTo>
                    <a:pt x="603570" y="279449"/>
                  </a:lnTo>
                  <a:lnTo>
                    <a:pt x="547213" y="269665"/>
                  </a:lnTo>
                  <a:lnTo>
                    <a:pt x="493011" y="259190"/>
                  </a:lnTo>
                  <a:lnTo>
                    <a:pt x="441065" y="248049"/>
                  </a:lnTo>
                  <a:lnTo>
                    <a:pt x="391477" y="236267"/>
                  </a:lnTo>
                  <a:lnTo>
                    <a:pt x="344350" y="223870"/>
                  </a:lnTo>
                  <a:lnTo>
                    <a:pt x="299785" y="210884"/>
                  </a:lnTo>
                  <a:lnTo>
                    <a:pt x="257885" y="197333"/>
                  </a:lnTo>
                  <a:lnTo>
                    <a:pt x="218750" y="183244"/>
                  </a:lnTo>
                  <a:lnTo>
                    <a:pt x="182484" y="168641"/>
                  </a:lnTo>
                  <a:lnTo>
                    <a:pt x="118965" y="137999"/>
                  </a:lnTo>
                  <a:lnTo>
                    <a:pt x="68141" y="105610"/>
                  </a:lnTo>
                  <a:lnTo>
                    <a:pt x="30828" y="71677"/>
                  </a:lnTo>
                  <a:lnTo>
                    <a:pt x="7843" y="36406"/>
                  </a:lnTo>
                  <a:lnTo>
                    <a:pt x="0" y="0"/>
                  </a:lnTo>
                  <a:lnTo>
                    <a:pt x="0" y="2434590"/>
                  </a:lnTo>
                  <a:lnTo>
                    <a:pt x="17493" y="2488786"/>
                  </a:lnTo>
                  <a:lnTo>
                    <a:pt x="47744" y="2523414"/>
                  </a:lnTo>
                  <a:lnTo>
                    <a:pt x="91915" y="2556600"/>
                  </a:lnTo>
                  <a:lnTo>
                    <a:pt x="149188" y="2588141"/>
                  </a:lnTo>
                  <a:lnTo>
                    <a:pt x="218750" y="2617834"/>
                  </a:lnTo>
                  <a:lnTo>
                    <a:pt x="257885" y="2631923"/>
                  </a:lnTo>
                  <a:lnTo>
                    <a:pt x="299785" y="2645474"/>
                  </a:lnTo>
                  <a:lnTo>
                    <a:pt x="344350" y="2658460"/>
                  </a:lnTo>
                  <a:lnTo>
                    <a:pt x="391477" y="2670857"/>
                  </a:lnTo>
                  <a:lnTo>
                    <a:pt x="441065" y="2682639"/>
                  </a:lnTo>
                  <a:lnTo>
                    <a:pt x="493011" y="2693780"/>
                  </a:lnTo>
                  <a:lnTo>
                    <a:pt x="547213" y="2704255"/>
                  </a:lnTo>
                  <a:lnTo>
                    <a:pt x="603570" y="2714039"/>
                  </a:lnTo>
                  <a:lnTo>
                    <a:pt x="661980" y="2723105"/>
                  </a:lnTo>
                  <a:lnTo>
                    <a:pt x="722340" y="2731429"/>
                  </a:lnTo>
                  <a:lnTo>
                    <a:pt x="784550" y="2738985"/>
                  </a:lnTo>
                  <a:lnTo>
                    <a:pt x="848506" y="2745748"/>
                  </a:lnTo>
                  <a:lnTo>
                    <a:pt x="914107" y="2751691"/>
                  </a:lnTo>
                  <a:lnTo>
                    <a:pt x="981251" y="2756790"/>
                  </a:lnTo>
                  <a:lnTo>
                    <a:pt x="1049836" y="2761019"/>
                  </a:lnTo>
                  <a:lnTo>
                    <a:pt x="1119760" y="2764353"/>
                  </a:lnTo>
                  <a:lnTo>
                    <a:pt x="1190921" y="2766766"/>
                  </a:lnTo>
                  <a:lnTo>
                    <a:pt x="1263218" y="2768232"/>
                  </a:lnTo>
                  <a:lnTo>
                    <a:pt x="1336548" y="2768727"/>
                  </a:lnTo>
                  <a:lnTo>
                    <a:pt x="1409877" y="2768232"/>
                  </a:lnTo>
                  <a:lnTo>
                    <a:pt x="1482174" y="2766766"/>
                  </a:lnTo>
                  <a:lnTo>
                    <a:pt x="1553335" y="2764353"/>
                  </a:lnTo>
                  <a:lnTo>
                    <a:pt x="1623259" y="2761019"/>
                  </a:lnTo>
                  <a:lnTo>
                    <a:pt x="1691844" y="2756790"/>
                  </a:lnTo>
                  <a:lnTo>
                    <a:pt x="1758988" y="2751691"/>
                  </a:lnTo>
                  <a:lnTo>
                    <a:pt x="1824589" y="2745748"/>
                  </a:lnTo>
                  <a:lnTo>
                    <a:pt x="1888545" y="2738985"/>
                  </a:lnTo>
                  <a:lnTo>
                    <a:pt x="1950755" y="2731429"/>
                  </a:lnTo>
                  <a:lnTo>
                    <a:pt x="2011115" y="2723105"/>
                  </a:lnTo>
                  <a:lnTo>
                    <a:pt x="2069525" y="2714039"/>
                  </a:lnTo>
                  <a:lnTo>
                    <a:pt x="2125882" y="2704255"/>
                  </a:lnTo>
                  <a:lnTo>
                    <a:pt x="2180084" y="2693780"/>
                  </a:lnTo>
                  <a:lnTo>
                    <a:pt x="2232030" y="2682639"/>
                  </a:lnTo>
                  <a:lnTo>
                    <a:pt x="2281618" y="2670857"/>
                  </a:lnTo>
                  <a:lnTo>
                    <a:pt x="2328745" y="2658460"/>
                  </a:lnTo>
                  <a:lnTo>
                    <a:pt x="2373310" y="2645474"/>
                  </a:lnTo>
                  <a:lnTo>
                    <a:pt x="2415210" y="2631923"/>
                  </a:lnTo>
                  <a:lnTo>
                    <a:pt x="2454345" y="2617834"/>
                  </a:lnTo>
                  <a:lnTo>
                    <a:pt x="2490611" y="2603231"/>
                  </a:lnTo>
                  <a:lnTo>
                    <a:pt x="2554130" y="2572589"/>
                  </a:lnTo>
                  <a:lnTo>
                    <a:pt x="2604954" y="2540200"/>
                  </a:lnTo>
                  <a:lnTo>
                    <a:pt x="2642267" y="2506267"/>
                  </a:lnTo>
                  <a:lnTo>
                    <a:pt x="2665252" y="2470996"/>
                  </a:lnTo>
                  <a:lnTo>
                    <a:pt x="2673096" y="2434590"/>
                  </a:lnTo>
                  <a:lnTo>
                    <a:pt x="267309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45195" y="1117091"/>
              <a:ext cx="2673350" cy="668655"/>
            </a:xfrm>
            <a:custGeom>
              <a:avLst/>
              <a:gdLst/>
              <a:ahLst/>
              <a:cxnLst/>
              <a:rect l="l" t="t" r="r" b="b"/>
              <a:pathLst>
                <a:path w="2673350" h="668655">
                  <a:moveTo>
                    <a:pt x="1336548" y="0"/>
                  </a:moveTo>
                  <a:lnTo>
                    <a:pt x="1263218" y="494"/>
                  </a:lnTo>
                  <a:lnTo>
                    <a:pt x="1190921" y="1960"/>
                  </a:lnTo>
                  <a:lnTo>
                    <a:pt x="1119760" y="4373"/>
                  </a:lnTo>
                  <a:lnTo>
                    <a:pt x="1049836" y="7707"/>
                  </a:lnTo>
                  <a:lnTo>
                    <a:pt x="981251" y="11936"/>
                  </a:lnTo>
                  <a:lnTo>
                    <a:pt x="914107" y="17035"/>
                  </a:lnTo>
                  <a:lnTo>
                    <a:pt x="848506" y="22978"/>
                  </a:lnTo>
                  <a:lnTo>
                    <a:pt x="784550" y="29741"/>
                  </a:lnTo>
                  <a:lnTo>
                    <a:pt x="722340" y="37297"/>
                  </a:lnTo>
                  <a:lnTo>
                    <a:pt x="661980" y="45621"/>
                  </a:lnTo>
                  <a:lnTo>
                    <a:pt x="603570" y="54687"/>
                  </a:lnTo>
                  <a:lnTo>
                    <a:pt x="547213" y="64471"/>
                  </a:lnTo>
                  <a:lnTo>
                    <a:pt x="493011" y="74946"/>
                  </a:lnTo>
                  <a:lnTo>
                    <a:pt x="441065" y="86087"/>
                  </a:lnTo>
                  <a:lnTo>
                    <a:pt x="391477" y="97869"/>
                  </a:lnTo>
                  <a:lnTo>
                    <a:pt x="344350" y="110266"/>
                  </a:lnTo>
                  <a:lnTo>
                    <a:pt x="299785" y="123252"/>
                  </a:lnTo>
                  <a:lnTo>
                    <a:pt x="257885" y="136803"/>
                  </a:lnTo>
                  <a:lnTo>
                    <a:pt x="218750" y="150892"/>
                  </a:lnTo>
                  <a:lnTo>
                    <a:pt x="182484" y="165495"/>
                  </a:lnTo>
                  <a:lnTo>
                    <a:pt x="118965" y="196137"/>
                  </a:lnTo>
                  <a:lnTo>
                    <a:pt x="68141" y="228526"/>
                  </a:lnTo>
                  <a:lnTo>
                    <a:pt x="30828" y="262459"/>
                  </a:lnTo>
                  <a:lnTo>
                    <a:pt x="7843" y="297730"/>
                  </a:lnTo>
                  <a:lnTo>
                    <a:pt x="0" y="334137"/>
                  </a:lnTo>
                  <a:lnTo>
                    <a:pt x="1977" y="352469"/>
                  </a:lnTo>
                  <a:lnTo>
                    <a:pt x="17493" y="388333"/>
                  </a:lnTo>
                  <a:lnTo>
                    <a:pt x="47744" y="422961"/>
                  </a:lnTo>
                  <a:lnTo>
                    <a:pt x="91915" y="456147"/>
                  </a:lnTo>
                  <a:lnTo>
                    <a:pt x="149188" y="487688"/>
                  </a:lnTo>
                  <a:lnTo>
                    <a:pt x="218750" y="517381"/>
                  </a:lnTo>
                  <a:lnTo>
                    <a:pt x="257885" y="531470"/>
                  </a:lnTo>
                  <a:lnTo>
                    <a:pt x="299785" y="545021"/>
                  </a:lnTo>
                  <a:lnTo>
                    <a:pt x="344350" y="558007"/>
                  </a:lnTo>
                  <a:lnTo>
                    <a:pt x="391477" y="570404"/>
                  </a:lnTo>
                  <a:lnTo>
                    <a:pt x="441065" y="582186"/>
                  </a:lnTo>
                  <a:lnTo>
                    <a:pt x="493011" y="593327"/>
                  </a:lnTo>
                  <a:lnTo>
                    <a:pt x="547213" y="603802"/>
                  </a:lnTo>
                  <a:lnTo>
                    <a:pt x="603570" y="613586"/>
                  </a:lnTo>
                  <a:lnTo>
                    <a:pt x="661980" y="622652"/>
                  </a:lnTo>
                  <a:lnTo>
                    <a:pt x="722340" y="630976"/>
                  </a:lnTo>
                  <a:lnTo>
                    <a:pt x="784550" y="638532"/>
                  </a:lnTo>
                  <a:lnTo>
                    <a:pt x="848506" y="645295"/>
                  </a:lnTo>
                  <a:lnTo>
                    <a:pt x="914107" y="651238"/>
                  </a:lnTo>
                  <a:lnTo>
                    <a:pt x="981251" y="656337"/>
                  </a:lnTo>
                  <a:lnTo>
                    <a:pt x="1049836" y="660566"/>
                  </a:lnTo>
                  <a:lnTo>
                    <a:pt x="1119760" y="663900"/>
                  </a:lnTo>
                  <a:lnTo>
                    <a:pt x="1190921" y="666313"/>
                  </a:lnTo>
                  <a:lnTo>
                    <a:pt x="1263218" y="667779"/>
                  </a:lnTo>
                  <a:lnTo>
                    <a:pt x="1336548" y="668274"/>
                  </a:lnTo>
                  <a:lnTo>
                    <a:pt x="1409877" y="667779"/>
                  </a:lnTo>
                  <a:lnTo>
                    <a:pt x="1482174" y="666313"/>
                  </a:lnTo>
                  <a:lnTo>
                    <a:pt x="1553335" y="663900"/>
                  </a:lnTo>
                  <a:lnTo>
                    <a:pt x="1623259" y="660566"/>
                  </a:lnTo>
                  <a:lnTo>
                    <a:pt x="1691844" y="656337"/>
                  </a:lnTo>
                  <a:lnTo>
                    <a:pt x="1758988" y="651238"/>
                  </a:lnTo>
                  <a:lnTo>
                    <a:pt x="1824589" y="645295"/>
                  </a:lnTo>
                  <a:lnTo>
                    <a:pt x="1888545" y="638532"/>
                  </a:lnTo>
                  <a:lnTo>
                    <a:pt x="1950755" y="630976"/>
                  </a:lnTo>
                  <a:lnTo>
                    <a:pt x="2011115" y="622652"/>
                  </a:lnTo>
                  <a:lnTo>
                    <a:pt x="2069525" y="613586"/>
                  </a:lnTo>
                  <a:lnTo>
                    <a:pt x="2125882" y="603802"/>
                  </a:lnTo>
                  <a:lnTo>
                    <a:pt x="2180084" y="593327"/>
                  </a:lnTo>
                  <a:lnTo>
                    <a:pt x="2232030" y="582186"/>
                  </a:lnTo>
                  <a:lnTo>
                    <a:pt x="2281618" y="570404"/>
                  </a:lnTo>
                  <a:lnTo>
                    <a:pt x="2328745" y="558007"/>
                  </a:lnTo>
                  <a:lnTo>
                    <a:pt x="2373310" y="545021"/>
                  </a:lnTo>
                  <a:lnTo>
                    <a:pt x="2415210" y="531470"/>
                  </a:lnTo>
                  <a:lnTo>
                    <a:pt x="2454345" y="517381"/>
                  </a:lnTo>
                  <a:lnTo>
                    <a:pt x="2490611" y="502778"/>
                  </a:lnTo>
                  <a:lnTo>
                    <a:pt x="2554130" y="472136"/>
                  </a:lnTo>
                  <a:lnTo>
                    <a:pt x="2604954" y="439747"/>
                  </a:lnTo>
                  <a:lnTo>
                    <a:pt x="2642267" y="405814"/>
                  </a:lnTo>
                  <a:lnTo>
                    <a:pt x="2665252" y="370543"/>
                  </a:lnTo>
                  <a:lnTo>
                    <a:pt x="2673096" y="334137"/>
                  </a:lnTo>
                  <a:lnTo>
                    <a:pt x="2671118" y="315804"/>
                  </a:lnTo>
                  <a:lnTo>
                    <a:pt x="2655602" y="279940"/>
                  </a:lnTo>
                  <a:lnTo>
                    <a:pt x="2625351" y="245312"/>
                  </a:lnTo>
                  <a:lnTo>
                    <a:pt x="2581180" y="212126"/>
                  </a:lnTo>
                  <a:lnTo>
                    <a:pt x="2523907" y="180585"/>
                  </a:lnTo>
                  <a:lnTo>
                    <a:pt x="2454345" y="150892"/>
                  </a:lnTo>
                  <a:lnTo>
                    <a:pt x="2415210" y="136803"/>
                  </a:lnTo>
                  <a:lnTo>
                    <a:pt x="2373310" y="123252"/>
                  </a:lnTo>
                  <a:lnTo>
                    <a:pt x="2328745" y="110266"/>
                  </a:lnTo>
                  <a:lnTo>
                    <a:pt x="2281618" y="97869"/>
                  </a:lnTo>
                  <a:lnTo>
                    <a:pt x="2232030" y="86087"/>
                  </a:lnTo>
                  <a:lnTo>
                    <a:pt x="2180084" y="74946"/>
                  </a:lnTo>
                  <a:lnTo>
                    <a:pt x="2125882" y="64471"/>
                  </a:lnTo>
                  <a:lnTo>
                    <a:pt x="2069525" y="54687"/>
                  </a:lnTo>
                  <a:lnTo>
                    <a:pt x="2011115" y="45621"/>
                  </a:lnTo>
                  <a:lnTo>
                    <a:pt x="1950755" y="37297"/>
                  </a:lnTo>
                  <a:lnTo>
                    <a:pt x="1888545" y="29741"/>
                  </a:lnTo>
                  <a:lnTo>
                    <a:pt x="1824589" y="22978"/>
                  </a:lnTo>
                  <a:lnTo>
                    <a:pt x="1758988" y="17035"/>
                  </a:lnTo>
                  <a:lnTo>
                    <a:pt x="1691844" y="11936"/>
                  </a:lnTo>
                  <a:lnTo>
                    <a:pt x="1623259" y="7707"/>
                  </a:lnTo>
                  <a:lnTo>
                    <a:pt x="1553335" y="4373"/>
                  </a:lnTo>
                  <a:lnTo>
                    <a:pt x="1482174" y="1960"/>
                  </a:lnTo>
                  <a:lnTo>
                    <a:pt x="1409877" y="494"/>
                  </a:lnTo>
                  <a:lnTo>
                    <a:pt x="1336548" y="0"/>
                  </a:lnTo>
                  <a:close/>
                </a:path>
              </a:pathLst>
            </a:custGeom>
            <a:solidFill>
              <a:srgbClr val="FFFF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45195" y="1117091"/>
              <a:ext cx="2673350" cy="3103245"/>
            </a:xfrm>
            <a:custGeom>
              <a:avLst/>
              <a:gdLst/>
              <a:ahLst/>
              <a:cxnLst/>
              <a:rect l="l" t="t" r="r" b="b"/>
              <a:pathLst>
                <a:path w="2673350" h="3103245">
                  <a:moveTo>
                    <a:pt x="2673096" y="334137"/>
                  </a:moveTo>
                  <a:lnTo>
                    <a:pt x="2655602" y="388333"/>
                  </a:lnTo>
                  <a:lnTo>
                    <a:pt x="2625351" y="422961"/>
                  </a:lnTo>
                  <a:lnTo>
                    <a:pt x="2581180" y="456147"/>
                  </a:lnTo>
                  <a:lnTo>
                    <a:pt x="2523907" y="487688"/>
                  </a:lnTo>
                  <a:lnTo>
                    <a:pt x="2454345" y="517381"/>
                  </a:lnTo>
                  <a:lnTo>
                    <a:pt x="2415210" y="531470"/>
                  </a:lnTo>
                  <a:lnTo>
                    <a:pt x="2373310" y="545021"/>
                  </a:lnTo>
                  <a:lnTo>
                    <a:pt x="2328745" y="558007"/>
                  </a:lnTo>
                  <a:lnTo>
                    <a:pt x="2281618" y="570404"/>
                  </a:lnTo>
                  <a:lnTo>
                    <a:pt x="2232030" y="582186"/>
                  </a:lnTo>
                  <a:lnTo>
                    <a:pt x="2180084" y="593327"/>
                  </a:lnTo>
                  <a:lnTo>
                    <a:pt x="2125882" y="603802"/>
                  </a:lnTo>
                  <a:lnTo>
                    <a:pt x="2069525" y="613586"/>
                  </a:lnTo>
                  <a:lnTo>
                    <a:pt x="2011115" y="622652"/>
                  </a:lnTo>
                  <a:lnTo>
                    <a:pt x="1950755" y="630976"/>
                  </a:lnTo>
                  <a:lnTo>
                    <a:pt x="1888545" y="638532"/>
                  </a:lnTo>
                  <a:lnTo>
                    <a:pt x="1824589" y="645295"/>
                  </a:lnTo>
                  <a:lnTo>
                    <a:pt x="1758988" y="651238"/>
                  </a:lnTo>
                  <a:lnTo>
                    <a:pt x="1691844" y="656337"/>
                  </a:lnTo>
                  <a:lnTo>
                    <a:pt x="1623259" y="660566"/>
                  </a:lnTo>
                  <a:lnTo>
                    <a:pt x="1553335" y="663900"/>
                  </a:lnTo>
                  <a:lnTo>
                    <a:pt x="1482174" y="666313"/>
                  </a:lnTo>
                  <a:lnTo>
                    <a:pt x="1409877" y="667779"/>
                  </a:lnTo>
                  <a:lnTo>
                    <a:pt x="1336548" y="668274"/>
                  </a:lnTo>
                  <a:lnTo>
                    <a:pt x="1263218" y="667779"/>
                  </a:lnTo>
                  <a:lnTo>
                    <a:pt x="1190921" y="666313"/>
                  </a:lnTo>
                  <a:lnTo>
                    <a:pt x="1119760" y="663900"/>
                  </a:lnTo>
                  <a:lnTo>
                    <a:pt x="1049836" y="660566"/>
                  </a:lnTo>
                  <a:lnTo>
                    <a:pt x="981251" y="656337"/>
                  </a:lnTo>
                  <a:lnTo>
                    <a:pt x="914107" y="651238"/>
                  </a:lnTo>
                  <a:lnTo>
                    <a:pt x="848506" y="645295"/>
                  </a:lnTo>
                  <a:lnTo>
                    <a:pt x="784550" y="638532"/>
                  </a:lnTo>
                  <a:lnTo>
                    <a:pt x="722340" y="630976"/>
                  </a:lnTo>
                  <a:lnTo>
                    <a:pt x="661980" y="622652"/>
                  </a:lnTo>
                  <a:lnTo>
                    <a:pt x="603570" y="613586"/>
                  </a:lnTo>
                  <a:lnTo>
                    <a:pt x="547213" y="603802"/>
                  </a:lnTo>
                  <a:lnTo>
                    <a:pt x="493011" y="593327"/>
                  </a:lnTo>
                  <a:lnTo>
                    <a:pt x="441065" y="582186"/>
                  </a:lnTo>
                  <a:lnTo>
                    <a:pt x="391477" y="570404"/>
                  </a:lnTo>
                  <a:lnTo>
                    <a:pt x="344350" y="558007"/>
                  </a:lnTo>
                  <a:lnTo>
                    <a:pt x="299785" y="545021"/>
                  </a:lnTo>
                  <a:lnTo>
                    <a:pt x="257885" y="531470"/>
                  </a:lnTo>
                  <a:lnTo>
                    <a:pt x="218750" y="517381"/>
                  </a:lnTo>
                  <a:lnTo>
                    <a:pt x="182484" y="502778"/>
                  </a:lnTo>
                  <a:lnTo>
                    <a:pt x="118965" y="472136"/>
                  </a:lnTo>
                  <a:lnTo>
                    <a:pt x="68141" y="439747"/>
                  </a:lnTo>
                  <a:lnTo>
                    <a:pt x="30828" y="405814"/>
                  </a:lnTo>
                  <a:lnTo>
                    <a:pt x="7843" y="370543"/>
                  </a:lnTo>
                  <a:lnTo>
                    <a:pt x="0" y="334137"/>
                  </a:lnTo>
                  <a:lnTo>
                    <a:pt x="1977" y="315804"/>
                  </a:lnTo>
                  <a:lnTo>
                    <a:pt x="17493" y="279940"/>
                  </a:lnTo>
                  <a:lnTo>
                    <a:pt x="47744" y="245312"/>
                  </a:lnTo>
                  <a:lnTo>
                    <a:pt x="91915" y="212126"/>
                  </a:lnTo>
                  <a:lnTo>
                    <a:pt x="149188" y="180585"/>
                  </a:lnTo>
                  <a:lnTo>
                    <a:pt x="218750" y="150892"/>
                  </a:lnTo>
                  <a:lnTo>
                    <a:pt x="257885" y="136803"/>
                  </a:lnTo>
                  <a:lnTo>
                    <a:pt x="299785" y="123252"/>
                  </a:lnTo>
                  <a:lnTo>
                    <a:pt x="344350" y="110266"/>
                  </a:lnTo>
                  <a:lnTo>
                    <a:pt x="391477" y="97869"/>
                  </a:lnTo>
                  <a:lnTo>
                    <a:pt x="441065" y="86087"/>
                  </a:lnTo>
                  <a:lnTo>
                    <a:pt x="493011" y="74946"/>
                  </a:lnTo>
                  <a:lnTo>
                    <a:pt x="547213" y="64471"/>
                  </a:lnTo>
                  <a:lnTo>
                    <a:pt x="603570" y="54687"/>
                  </a:lnTo>
                  <a:lnTo>
                    <a:pt x="661980" y="45621"/>
                  </a:lnTo>
                  <a:lnTo>
                    <a:pt x="722340" y="37297"/>
                  </a:lnTo>
                  <a:lnTo>
                    <a:pt x="784550" y="29741"/>
                  </a:lnTo>
                  <a:lnTo>
                    <a:pt x="848506" y="22978"/>
                  </a:lnTo>
                  <a:lnTo>
                    <a:pt x="914107" y="17035"/>
                  </a:lnTo>
                  <a:lnTo>
                    <a:pt x="981251" y="11936"/>
                  </a:lnTo>
                  <a:lnTo>
                    <a:pt x="1049836" y="7707"/>
                  </a:lnTo>
                  <a:lnTo>
                    <a:pt x="1119760" y="4373"/>
                  </a:lnTo>
                  <a:lnTo>
                    <a:pt x="1190921" y="1960"/>
                  </a:lnTo>
                  <a:lnTo>
                    <a:pt x="1263218" y="494"/>
                  </a:lnTo>
                  <a:lnTo>
                    <a:pt x="1336548" y="0"/>
                  </a:lnTo>
                  <a:lnTo>
                    <a:pt x="1409877" y="494"/>
                  </a:lnTo>
                  <a:lnTo>
                    <a:pt x="1482174" y="1960"/>
                  </a:lnTo>
                  <a:lnTo>
                    <a:pt x="1553335" y="4373"/>
                  </a:lnTo>
                  <a:lnTo>
                    <a:pt x="1623259" y="7707"/>
                  </a:lnTo>
                  <a:lnTo>
                    <a:pt x="1691844" y="11936"/>
                  </a:lnTo>
                  <a:lnTo>
                    <a:pt x="1758988" y="17035"/>
                  </a:lnTo>
                  <a:lnTo>
                    <a:pt x="1824589" y="22978"/>
                  </a:lnTo>
                  <a:lnTo>
                    <a:pt x="1888545" y="29741"/>
                  </a:lnTo>
                  <a:lnTo>
                    <a:pt x="1950755" y="37297"/>
                  </a:lnTo>
                  <a:lnTo>
                    <a:pt x="2011115" y="45621"/>
                  </a:lnTo>
                  <a:lnTo>
                    <a:pt x="2069525" y="54687"/>
                  </a:lnTo>
                  <a:lnTo>
                    <a:pt x="2125882" y="64471"/>
                  </a:lnTo>
                  <a:lnTo>
                    <a:pt x="2180084" y="74946"/>
                  </a:lnTo>
                  <a:lnTo>
                    <a:pt x="2232030" y="86087"/>
                  </a:lnTo>
                  <a:lnTo>
                    <a:pt x="2281618" y="97869"/>
                  </a:lnTo>
                  <a:lnTo>
                    <a:pt x="2328745" y="110266"/>
                  </a:lnTo>
                  <a:lnTo>
                    <a:pt x="2373310" y="123252"/>
                  </a:lnTo>
                  <a:lnTo>
                    <a:pt x="2415210" y="136803"/>
                  </a:lnTo>
                  <a:lnTo>
                    <a:pt x="2454345" y="150892"/>
                  </a:lnTo>
                  <a:lnTo>
                    <a:pt x="2490611" y="165495"/>
                  </a:lnTo>
                  <a:lnTo>
                    <a:pt x="2554130" y="196137"/>
                  </a:lnTo>
                  <a:lnTo>
                    <a:pt x="2604954" y="228526"/>
                  </a:lnTo>
                  <a:lnTo>
                    <a:pt x="2642267" y="262459"/>
                  </a:lnTo>
                  <a:lnTo>
                    <a:pt x="2665252" y="297730"/>
                  </a:lnTo>
                  <a:lnTo>
                    <a:pt x="2673096" y="334137"/>
                  </a:lnTo>
                  <a:close/>
                </a:path>
                <a:path w="2673350" h="3103245">
                  <a:moveTo>
                    <a:pt x="2673096" y="334137"/>
                  </a:moveTo>
                  <a:lnTo>
                    <a:pt x="2673096" y="2768727"/>
                  </a:lnTo>
                  <a:lnTo>
                    <a:pt x="2671118" y="2787059"/>
                  </a:lnTo>
                  <a:lnTo>
                    <a:pt x="2655602" y="2822923"/>
                  </a:lnTo>
                  <a:lnTo>
                    <a:pt x="2625351" y="2857551"/>
                  </a:lnTo>
                  <a:lnTo>
                    <a:pt x="2581180" y="2890737"/>
                  </a:lnTo>
                  <a:lnTo>
                    <a:pt x="2523907" y="2922278"/>
                  </a:lnTo>
                  <a:lnTo>
                    <a:pt x="2454345" y="2951971"/>
                  </a:lnTo>
                  <a:lnTo>
                    <a:pt x="2415210" y="2966060"/>
                  </a:lnTo>
                  <a:lnTo>
                    <a:pt x="2373310" y="2979611"/>
                  </a:lnTo>
                  <a:lnTo>
                    <a:pt x="2328745" y="2992597"/>
                  </a:lnTo>
                  <a:lnTo>
                    <a:pt x="2281618" y="3004994"/>
                  </a:lnTo>
                  <a:lnTo>
                    <a:pt x="2232030" y="3016776"/>
                  </a:lnTo>
                  <a:lnTo>
                    <a:pt x="2180084" y="3027917"/>
                  </a:lnTo>
                  <a:lnTo>
                    <a:pt x="2125882" y="3038392"/>
                  </a:lnTo>
                  <a:lnTo>
                    <a:pt x="2069525" y="3048176"/>
                  </a:lnTo>
                  <a:lnTo>
                    <a:pt x="2011115" y="3057242"/>
                  </a:lnTo>
                  <a:lnTo>
                    <a:pt x="1950755" y="3065566"/>
                  </a:lnTo>
                  <a:lnTo>
                    <a:pt x="1888545" y="3073122"/>
                  </a:lnTo>
                  <a:lnTo>
                    <a:pt x="1824589" y="3079885"/>
                  </a:lnTo>
                  <a:lnTo>
                    <a:pt x="1758988" y="3085828"/>
                  </a:lnTo>
                  <a:lnTo>
                    <a:pt x="1691844" y="3090927"/>
                  </a:lnTo>
                  <a:lnTo>
                    <a:pt x="1623259" y="3095156"/>
                  </a:lnTo>
                  <a:lnTo>
                    <a:pt x="1553335" y="3098490"/>
                  </a:lnTo>
                  <a:lnTo>
                    <a:pt x="1482174" y="3100903"/>
                  </a:lnTo>
                  <a:lnTo>
                    <a:pt x="1409877" y="3102369"/>
                  </a:lnTo>
                  <a:lnTo>
                    <a:pt x="1336548" y="3102864"/>
                  </a:lnTo>
                  <a:lnTo>
                    <a:pt x="1263218" y="3102369"/>
                  </a:lnTo>
                  <a:lnTo>
                    <a:pt x="1190921" y="3100903"/>
                  </a:lnTo>
                  <a:lnTo>
                    <a:pt x="1119760" y="3098490"/>
                  </a:lnTo>
                  <a:lnTo>
                    <a:pt x="1049836" y="3095156"/>
                  </a:lnTo>
                  <a:lnTo>
                    <a:pt x="981251" y="3090927"/>
                  </a:lnTo>
                  <a:lnTo>
                    <a:pt x="914107" y="3085828"/>
                  </a:lnTo>
                  <a:lnTo>
                    <a:pt x="848506" y="3079885"/>
                  </a:lnTo>
                  <a:lnTo>
                    <a:pt x="784550" y="3073122"/>
                  </a:lnTo>
                  <a:lnTo>
                    <a:pt x="722340" y="3065566"/>
                  </a:lnTo>
                  <a:lnTo>
                    <a:pt x="661980" y="3057242"/>
                  </a:lnTo>
                  <a:lnTo>
                    <a:pt x="603570" y="3048176"/>
                  </a:lnTo>
                  <a:lnTo>
                    <a:pt x="547213" y="3038392"/>
                  </a:lnTo>
                  <a:lnTo>
                    <a:pt x="493011" y="3027917"/>
                  </a:lnTo>
                  <a:lnTo>
                    <a:pt x="441065" y="3016776"/>
                  </a:lnTo>
                  <a:lnTo>
                    <a:pt x="391477" y="3004994"/>
                  </a:lnTo>
                  <a:lnTo>
                    <a:pt x="344350" y="2992597"/>
                  </a:lnTo>
                  <a:lnTo>
                    <a:pt x="299785" y="2979611"/>
                  </a:lnTo>
                  <a:lnTo>
                    <a:pt x="257885" y="2966060"/>
                  </a:lnTo>
                  <a:lnTo>
                    <a:pt x="218750" y="2951971"/>
                  </a:lnTo>
                  <a:lnTo>
                    <a:pt x="182484" y="2937368"/>
                  </a:lnTo>
                  <a:lnTo>
                    <a:pt x="118965" y="2906726"/>
                  </a:lnTo>
                  <a:lnTo>
                    <a:pt x="68141" y="2874337"/>
                  </a:lnTo>
                  <a:lnTo>
                    <a:pt x="30828" y="2840404"/>
                  </a:lnTo>
                  <a:lnTo>
                    <a:pt x="7843" y="2805133"/>
                  </a:lnTo>
                  <a:lnTo>
                    <a:pt x="0" y="2768727"/>
                  </a:lnTo>
                  <a:lnTo>
                    <a:pt x="0" y="334137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45879" y="1930920"/>
              <a:ext cx="877062" cy="51128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083802" y="1985264"/>
            <a:ext cx="59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ult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991856" y="2205240"/>
            <a:ext cx="2783840" cy="1609090"/>
            <a:chOff x="7991856" y="2205240"/>
            <a:chExt cx="2783840" cy="160909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91856" y="2205240"/>
              <a:ext cx="2783586" cy="5112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6260" y="2479560"/>
              <a:ext cx="2414778" cy="5112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9308" y="2753880"/>
              <a:ext cx="2408681" cy="5112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34756" y="3028200"/>
              <a:ext cx="2151126" cy="5112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34628" y="3302520"/>
              <a:ext cx="1098042" cy="511289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8129778" y="2259584"/>
            <a:ext cx="25031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No </a:t>
            </a:r>
            <a:r>
              <a:rPr sz="1800" spc="-10" dirty="0"/>
              <a:t>observation </a:t>
            </a:r>
            <a:r>
              <a:rPr sz="1800" dirty="0"/>
              <a:t>:Good </a:t>
            </a:r>
            <a:r>
              <a:rPr sz="1800" spc="-5" dirty="0"/>
              <a:t>ship </a:t>
            </a:r>
            <a:r>
              <a:rPr sz="1800" spc="-395" dirty="0"/>
              <a:t> </a:t>
            </a:r>
            <a:r>
              <a:rPr sz="1800" dirty="0"/>
              <a:t>NC</a:t>
            </a:r>
            <a:r>
              <a:rPr sz="1800" spc="-10" dirty="0"/>
              <a:t> /observation</a:t>
            </a:r>
            <a:r>
              <a:rPr sz="1800" spc="15" dirty="0"/>
              <a:t> </a:t>
            </a:r>
            <a:r>
              <a:rPr sz="1800" spc="-15" dirty="0"/>
              <a:t>found </a:t>
            </a:r>
            <a:r>
              <a:rPr sz="1800" spc="-10" dirty="0"/>
              <a:t> </a:t>
            </a:r>
            <a:r>
              <a:rPr sz="1800" dirty="0"/>
              <a:t>Need</a:t>
            </a:r>
            <a:r>
              <a:rPr sz="1800" spc="-10" dirty="0"/>
              <a:t> corrective</a:t>
            </a:r>
            <a:r>
              <a:rPr sz="1800" spc="15" dirty="0"/>
              <a:t> </a:t>
            </a:r>
            <a:r>
              <a:rPr sz="1800" spc="-5" dirty="0"/>
              <a:t>action </a:t>
            </a:r>
            <a:r>
              <a:rPr sz="1800" dirty="0"/>
              <a:t> </a:t>
            </a:r>
            <a:r>
              <a:rPr sz="1800" spc="-5" dirty="0"/>
              <a:t>Give </a:t>
            </a:r>
            <a:r>
              <a:rPr sz="1800" dirty="0"/>
              <a:t>time</a:t>
            </a:r>
            <a:r>
              <a:rPr sz="1800" spc="-5" dirty="0"/>
              <a:t> period</a:t>
            </a:r>
            <a:r>
              <a:rPr sz="1800" spc="15" dirty="0"/>
              <a:t> </a:t>
            </a:r>
            <a:r>
              <a:rPr sz="1800" spc="-5" dirty="0"/>
              <a:t>of </a:t>
            </a:r>
            <a:r>
              <a:rPr sz="1800" dirty="0"/>
              <a:t> </a:t>
            </a:r>
            <a:r>
              <a:rPr sz="1800" spc="-5" dirty="0"/>
              <a:t>1month.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25395" y="1354836"/>
            <a:ext cx="8141334" cy="1236345"/>
            <a:chOff x="2025395" y="1354836"/>
            <a:chExt cx="8141334" cy="1236345"/>
          </a:xfrm>
        </p:grpSpPr>
        <p:sp>
          <p:nvSpPr>
            <p:cNvPr id="4" name="object 4"/>
            <p:cNvSpPr/>
            <p:nvPr/>
          </p:nvSpPr>
          <p:spPr>
            <a:xfrm>
              <a:off x="2031491" y="1360932"/>
              <a:ext cx="8129270" cy="1224280"/>
            </a:xfrm>
            <a:custGeom>
              <a:avLst/>
              <a:gdLst/>
              <a:ahLst/>
              <a:cxnLst/>
              <a:rect l="l" t="t" r="r" b="b"/>
              <a:pathLst>
                <a:path w="8129270" h="1224280">
                  <a:moveTo>
                    <a:pt x="7925054" y="0"/>
                  </a:moveTo>
                  <a:lnTo>
                    <a:pt x="203962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19809"/>
                  </a:lnTo>
                  <a:lnTo>
                    <a:pt x="5386" y="1066577"/>
                  </a:lnTo>
                  <a:lnTo>
                    <a:pt x="20730" y="1109509"/>
                  </a:lnTo>
                  <a:lnTo>
                    <a:pt x="44806" y="1147379"/>
                  </a:lnTo>
                  <a:lnTo>
                    <a:pt x="76392" y="1178965"/>
                  </a:lnTo>
                  <a:lnTo>
                    <a:pt x="114262" y="1203041"/>
                  </a:lnTo>
                  <a:lnTo>
                    <a:pt x="157194" y="1218385"/>
                  </a:lnTo>
                  <a:lnTo>
                    <a:pt x="203962" y="1223771"/>
                  </a:lnTo>
                  <a:lnTo>
                    <a:pt x="7925054" y="1223771"/>
                  </a:lnTo>
                  <a:lnTo>
                    <a:pt x="7971821" y="1218385"/>
                  </a:lnTo>
                  <a:lnTo>
                    <a:pt x="8014753" y="1203041"/>
                  </a:lnTo>
                  <a:lnTo>
                    <a:pt x="8052623" y="1178965"/>
                  </a:lnTo>
                  <a:lnTo>
                    <a:pt x="8084209" y="1147379"/>
                  </a:lnTo>
                  <a:lnTo>
                    <a:pt x="8108285" y="1109509"/>
                  </a:lnTo>
                  <a:lnTo>
                    <a:pt x="8123629" y="1066577"/>
                  </a:lnTo>
                  <a:lnTo>
                    <a:pt x="8129015" y="1019809"/>
                  </a:lnTo>
                  <a:lnTo>
                    <a:pt x="8129015" y="203962"/>
                  </a:lnTo>
                  <a:lnTo>
                    <a:pt x="8123629" y="157194"/>
                  </a:lnTo>
                  <a:lnTo>
                    <a:pt x="8108285" y="114262"/>
                  </a:lnTo>
                  <a:lnTo>
                    <a:pt x="8084209" y="76392"/>
                  </a:lnTo>
                  <a:lnTo>
                    <a:pt x="8052623" y="44806"/>
                  </a:lnTo>
                  <a:lnTo>
                    <a:pt x="8014753" y="20730"/>
                  </a:lnTo>
                  <a:lnTo>
                    <a:pt x="7971821" y="5386"/>
                  </a:lnTo>
                  <a:lnTo>
                    <a:pt x="79250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1491" y="1360932"/>
              <a:ext cx="8129270" cy="1224280"/>
            </a:xfrm>
            <a:custGeom>
              <a:avLst/>
              <a:gdLst/>
              <a:ahLst/>
              <a:cxnLst/>
              <a:rect l="l" t="t" r="r" b="b"/>
              <a:pathLst>
                <a:path w="8129270" h="1224280">
                  <a:moveTo>
                    <a:pt x="0" y="203962"/>
                  </a:moveTo>
                  <a:lnTo>
                    <a:pt x="5386" y="157194"/>
                  </a:lnTo>
                  <a:lnTo>
                    <a:pt x="20730" y="114262"/>
                  </a:lnTo>
                  <a:lnTo>
                    <a:pt x="44806" y="76392"/>
                  </a:lnTo>
                  <a:lnTo>
                    <a:pt x="76392" y="44806"/>
                  </a:lnTo>
                  <a:lnTo>
                    <a:pt x="114262" y="20730"/>
                  </a:lnTo>
                  <a:lnTo>
                    <a:pt x="157194" y="5386"/>
                  </a:lnTo>
                  <a:lnTo>
                    <a:pt x="203962" y="0"/>
                  </a:lnTo>
                  <a:lnTo>
                    <a:pt x="7925054" y="0"/>
                  </a:lnTo>
                  <a:lnTo>
                    <a:pt x="7971821" y="5386"/>
                  </a:lnTo>
                  <a:lnTo>
                    <a:pt x="8014753" y="20730"/>
                  </a:lnTo>
                  <a:lnTo>
                    <a:pt x="8052623" y="44806"/>
                  </a:lnTo>
                  <a:lnTo>
                    <a:pt x="8084209" y="76392"/>
                  </a:lnTo>
                  <a:lnTo>
                    <a:pt x="8108285" y="114262"/>
                  </a:lnTo>
                  <a:lnTo>
                    <a:pt x="8123629" y="157194"/>
                  </a:lnTo>
                  <a:lnTo>
                    <a:pt x="8129015" y="203962"/>
                  </a:lnTo>
                  <a:lnTo>
                    <a:pt x="8129015" y="1019809"/>
                  </a:lnTo>
                  <a:lnTo>
                    <a:pt x="8123629" y="1066577"/>
                  </a:lnTo>
                  <a:lnTo>
                    <a:pt x="8108285" y="1109509"/>
                  </a:lnTo>
                  <a:lnTo>
                    <a:pt x="8084209" y="1147379"/>
                  </a:lnTo>
                  <a:lnTo>
                    <a:pt x="8052623" y="1178965"/>
                  </a:lnTo>
                  <a:lnTo>
                    <a:pt x="8014753" y="1203041"/>
                  </a:lnTo>
                  <a:lnTo>
                    <a:pt x="7971821" y="1218385"/>
                  </a:lnTo>
                  <a:lnTo>
                    <a:pt x="7925054" y="1223771"/>
                  </a:lnTo>
                  <a:lnTo>
                    <a:pt x="203962" y="1223771"/>
                  </a:lnTo>
                  <a:lnTo>
                    <a:pt x="157194" y="1218385"/>
                  </a:lnTo>
                  <a:lnTo>
                    <a:pt x="114262" y="1203041"/>
                  </a:lnTo>
                  <a:lnTo>
                    <a:pt x="76392" y="1178965"/>
                  </a:lnTo>
                  <a:lnTo>
                    <a:pt x="44806" y="1147379"/>
                  </a:lnTo>
                  <a:lnTo>
                    <a:pt x="20730" y="1109509"/>
                  </a:lnTo>
                  <a:lnTo>
                    <a:pt x="5386" y="1066577"/>
                  </a:lnTo>
                  <a:lnTo>
                    <a:pt x="0" y="1019809"/>
                  </a:lnTo>
                  <a:lnTo>
                    <a:pt x="0" y="2039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3554" y="1495171"/>
            <a:ext cx="713930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9760" algn="l"/>
              </a:tabLst>
            </a:pPr>
            <a:r>
              <a:rPr sz="5100" spc="-30" dirty="0">
                <a:solidFill>
                  <a:srgbClr val="FFFFFF"/>
                </a:solidFill>
              </a:rPr>
              <a:t>Verification	</a:t>
            </a:r>
            <a:r>
              <a:rPr sz="5100" spc="-5" dirty="0">
                <a:solidFill>
                  <a:srgbClr val="FFFFFF"/>
                </a:solidFill>
              </a:rPr>
              <a:t>of</a:t>
            </a:r>
            <a:r>
              <a:rPr sz="5100" spc="-50" dirty="0">
                <a:solidFill>
                  <a:srgbClr val="FFFFFF"/>
                </a:solidFill>
              </a:rPr>
              <a:t> </a:t>
            </a:r>
            <a:r>
              <a:rPr sz="5100" spc="-5" dirty="0">
                <a:solidFill>
                  <a:srgbClr val="FFFFFF"/>
                </a:solidFill>
              </a:rPr>
              <a:t>ER</a:t>
            </a:r>
            <a:r>
              <a:rPr sz="5100" spc="-50" dirty="0">
                <a:solidFill>
                  <a:srgbClr val="FFFFFF"/>
                </a:solidFill>
              </a:rPr>
              <a:t> </a:t>
            </a:r>
            <a:r>
              <a:rPr sz="5100" spc="-5" dirty="0">
                <a:solidFill>
                  <a:srgbClr val="FFFFFF"/>
                </a:solidFill>
              </a:rPr>
              <a:t>(method)</a:t>
            </a:r>
            <a:endParaRPr sz="5100"/>
          </a:p>
        </p:txBody>
      </p:sp>
      <p:grpSp>
        <p:nvGrpSpPr>
          <p:cNvPr id="7" name="object 7"/>
          <p:cNvGrpSpPr/>
          <p:nvPr/>
        </p:nvGrpSpPr>
        <p:grpSpPr>
          <a:xfrm>
            <a:off x="2025395" y="3422903"/>
            <a:ext cx="8141334" cy="1236345"/>
            <a:chOff x="2025395" y="3422903"/>
            <a:chExt cx="8141334" cy="1236345"/>
          </a:xfrm>
        </p:grpSpPr>
        <p:sp>
          <p:nvSpPr>
            <p:cNvPr id="8" name="object 8"/>
            <p:cNvSpPr/>
            <p:nvPr/>
          </p:nvSpPr>
          <p:spPr>
            <a:xfrm>
              <a:off x="2031491" y="3428999"/>
              <a:ext cx="8129270" cy="1224280"/>
            </a:xfrm>
            <a:custGeom>
              <a:avLst/>
              <a:gdLst/>
              <a:ahLst/>
              <a:cxnLst/>
              <a:rect l="l" t="t" r="r" b="b"/>
              <a:pathLst>
                <a:path w="8129270" h="1224279">
                  <a:moveTo>
                    <a:pt x="7925054" y="0"/>
                  </a:moveTo>
                  <a:lnTo>
                    <a:pt x="203962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19810"/>
                  </a:lnTo>
                  <a:lnTo>
                    <a:pt x="5386" y="1066577"/>
                  </a:lnTo>
                  <a:lnTo>
                    <a:pt x="20730" y="1109509"/>
                  </a:lnTo>
                  <a:lnTo>
                    <a:pt x="44806" y="1147379"/>
                  </a:lnTo>
                  <a:lnTo>
                    <a:pt x="76392" y="1178965"/>
                  </a:lnTo>
                  <a:lnTo>
                    <a:pt x="114262" y="1203041"/>
                  </a:lnTo>
                  <a:lnTo>
                    <a:pt x="157194" y="1218385"/>
                  </a:lnTo>
                  <a:lnTo>
                    <a:pt x="203962" y="1223772"/>
                  </a:lnTo>
                  <a:lnTo>
                    <a:pt x="7925054" y="1223772"/>
                  </a:lnTo>
                  <a:lnTo>
                    <a:pt x="7971821" y="1218385"/>
                  </a:lnTo>
                  <a:lnTo>
                    <a:pt x="8014753" y="1203041"/>
                  </a:lnTo>
                  <a:lnTo>
                    <a:pt x="8052623" y="1178965"/>
                  </a:lnTo>
                  <a:lnTo>
                    <a:pt x="8084209" y="1147379"/>
                  </a:lnTo>
                  <a:lnTo>
                    <a:pt x="8108285" y="1109509"/>
                  </a:lnTo>
                  <a:lnTo>
                    <a:pt x="8123629" y="1066577"/>
                  </a:lnTo>
                  <a:lnTo>
                    <a:pt x="8129015" y="1019810"/>
                  </a:lnTo>
                  <a:lnTo>
                    <a:pt x="8129015" y="203962"/>
                  </a:lnTo>
                  <a:lnTo>
                    <a:pt x="8123629" y="157194"/>
                  </a:lnTo>
                  <a:lnTo>
                    <a:pt x="8108285" y="114262"/>
                  </a:lnTo>
                  <a:lnTo>
                    <a:pt x="8084209" y="76392"/>
                  </a:lnTo>
                  <a:lnTo>
                    <a:pt x="8052623" y="44806"/>
                  </a:lnTo>
                  <a:lnTo>
                    <a:pt x="8014753" y="20730"/>
                  </a:lnTo>
                  <a:lnTo>
                    <a:pt x="7971821" y="5386"/>
                  </a:lnTo>
                  <a:lnTo>
                    <a:pt x="7925054" y="0"/>
                  </a:lnTo>
                  <a:close/>
                </a:path>
              </a:pathLst>
            </a:custGeom>
            <a:solidFill>
              <a:srgbClr val="E90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1491" y="3428999"/>
              <a:ext cx="8129270" cy="1224280"/>
            </a:xfrm>
            <a:custGeom>
              <a:avLst/>
              <a:gdLst/>
              <a:ahLst/>
              <a:cxnLst/>
              <a:rect l="l" t="t" r="r" b="b"/>
              <a:pathLst>
                <a:path w="8129270" h="1224279">
                  <a:moveTo>
                    <a:pt x="0" y="203962"/>
                  </a:moveTo>
                  <a:lnTo>
                    <a:pt x="5386" y="157194"/>
                  </a:lnTo>
                  <a:lnTo>
                    <a:pt x="20730" y="114262"/>
                  </a:lnTo>
                  <a:lnTo>
                    <a:pt x="44806" y="76392"/>
                  </a:lnTo>
                  <a:lnTo>
                    <a:pt x="76392" y="44806"/>
                  </a:lnTo>
                  <a:lnTo>
                    <a:pt x="114262" y="20730"/>
                  </a:lnTo>
                  <a:lnTo>
                    <a:pt x="157194" y="5386"/>
                  </a:lnTo>
                  <a:lnTo>
                    <a:pt x="203962" y="0"/>
                  </a:lnTo>
                  <a:lnTo>
                    <a:pt x="7925054" y="0"/>
                  </a:lnTo>
                  <a:lnTo>
                    <a:pt x="7971821" y="5386"/>
                  </a:lnTo>
                  <a:lnTo>
                    <a:pt x="8014753" y="20730"/>
                  </a:lnTo>
                  <a:lnTo>
                    <a:pt x="8052623" y="44806"/>
                  </a:lnTo>
                  <a:lnTo>
                    <a:pt x="8084209" y="76392"/>
                  </a:lnTo>
                  <a:lnTo>
                    <a:pt x="8108285" y="114262"/>
                  </a:lnTo>
                  <a:lnTo>
                    <a:pt x="8123629" y="157194"/>
                  </a:lnTo>
                  <a:lnTo>
                    <a:pt x="8129015" y="203962"/>
                  </a:lnTo>
                  <a:lnTo>
                    <a:pt x="8129015" y="1019810"/>
                  </a:lnTo>
                  <a:lnTo>
                    <a:pt x="8123629" y="1066577"/>
                  </a:lnTo>
                  <a:lnTo>
                    <a:pt x="8108285" y="1109509"/>
                  </a:lnTo>
                  <a:lnTo>
                    <a:pt x="8084209" y="1147379"/>
                  </a:lnTo>
                  <a:lnTo>
                    <a:pt x="8052623" y="1178965"/>
                  </a:lnTo>
                  <a:lnTo>
                    <a:pt x="8014753" y="1203041"/>
                  </a:lnTo>
                  <a:lnTo>
                    <a:pt x="7971821" y="1218385"/>
                  </a:lnTo>
                  <a:lnTo>
                    <a:pt x="7925054" y="1223772"/>
                  </a:lnTo>
                  <a:lnTo>
                    <a:pt x="203962" y="1223772"/>
                  </a:lnTo>
                  <a:lnTo>
                    <a:pt x="157194" y="1218385"/>
                  </a:lnTo>
                  <a:lnTo>
                    <a:pt x="114262" y="1203041"/>
                  </a:lnTo>
                  <a:lnTo>
                    <a:pt x="76392" y="1178965"/>
                  </a:lnTo>
                  <a:lnTo>
                    <a:pt x="44806" y="1147379"/>
                  </a:lnTo>
                  <a:lnTo>
                    <a:pt x="20730" y="1109509"/>
                  </a:lnTo>
                  <a:lnTo>
                    <a:pt x="5386" y="1066577"/>
                  </a:lnTo>
                  <a:lnTo>
                    <a:pt x="0" y="1019810"/>
                  </a:lnTo>
                  <a:lnTo>
                    <a:pt x="0" y="2039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2766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2580"/>
              </a:spcBef>
            </a:pPr>
            <a:r>
              <a:rPr spc="125" dirty="0"/>
              <a:t>•.</a:t>
            </a:r>
          </a:p>
          <a:p>
            <a:pPr marL="12700">
              <a:lnSpc>
                <a:spcPct val="100000"/>
              </a:lnSpc>
              <a:spcBef>
                <a:spcPts val="3170"/>
              </a:spcBef>
              <a:tabLst>
                <a:tab pos="3159760" algn="l"/>
                <a:tab pos="5993130" algn="l"/>
              </a:tabLst>
            </a:pPr>
            <a:r>
              <a:rPr sz="5100" spc="-30" dirty="0">
                <a:solidFill>
                  <a:srgbClr val="FFFFFF"/>
                </a:solidFill>
              </a:rPr>
              <a:t>Verification	</a:t>
            </a:r>
            <a:r>
              <a:rPr sz="5100" spc="-5" dirty="0">
                <a:solidFill>
                  <a:srgbClr val="FFFFFF"/>
                </a:solidFill>
              </a:rPr>
              <a:t>of</a:t>
            </a:r>
            <a:r>
              <a:rPr sz="5100" dirty="0">
                <a:solidFill>
                  <a:srgbClr val="FFFFFF"/>
                </a:solidFill>
              </a:rPr>
              <a:t> </a:t>
            </a:r>
            <a:r>
              <a:rPr sz="5100" spc="-25" dirty="0">
                <a:solidFill>
                  <a:srgbClr val="FFFFFF"/>
                </a:solidFill>
              </a:rPr>
              <a:t>safeties	</a:t>
            </a:r>
            <a:r>
              <a:rPr sz="5100" dirty="0">
                <a:solidFill>
                  <a:srgbClr val="FFFFFF"/>
                </a:solidFill>
              </a:rPr>
              <a:t>in</a:t>
            </a:r>
            <a:r>
              <a:rPr sz="5100" spc="-75" dirty="0">
                <a:solidFill>
                  <a:srgbClr val="FFFFFF"/>
                </a:solidFill>
              </a:rPr>
              <a:t> </a:t>
            </a:r>
            <a:r>
              <a:rPr sz="5100" spc="-30" dirty="0">
                <a:solidFill>
                  <a:srgbClr val="FFFFFF"/>
                </a:solidFill>
              </a:rPr>
              <a:t>ECR</a:t>
            </a:r>
            <a:endParaRPr sz="5100"/>
          </a:p>
          <a:p>
            <a:pPr marL="16510">
              <a:lnSpc>
                <a:spcPct val="100000"/>
              </a:lnSpc>
              <a:spcBef>
                <a:spcPts val="2200"/>
              </a:spcBef>
            </a:pPr>
            <a:r>
              <a:rPr spc="130" dirty="0"/>
              <a:t>•.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36271" y="136271"/>
              <a:ext cx="11919585" cy="6585584"/>
            </a:xfrm>
            <a:custGeom>
              <a:avLst/>
              <a:gdLst/>
              <a:ahLst/>
              <a:cxnLst/>
              <a:rect l="l" t="t" r="r" b="b"/>
              <a:pathLst>
                <a:path w="11919585" h="6585584">
                  <a:moveTo>
                    <a:pt x="11919458" y="0"/>
                  </a:moveTo>
                  <a:lnTo>
                    <a:pt x="0" y="0"/>
                  </a:lnTo>
                  <a:lnTo>
                    <a:pt x="0" y="6585458"/>
                  </a:lnTo>
                  <a:lnTo>
                    <a:pt x="11919458" y="6585458"/>
                  </a:lnTo>
                  <a:lnTo>
                    <a:pt x="11919458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36525"/>
            </a:xfrm>
            <a:custGeom>
              <a:avLst/>
              <a:gdLst/>
              <a:ahLst/>
              <a:cxnLst/>
              <a:rect l="l" t="t" r="r" b="b"/>
              <a:pathLst>
                <a:path w="12192000" h="136525">
                  <a:moveTo>
                    <a:pt x="12192000" y="0"/>
                  </a:moveTo>
                  <a:lnTo>
                    <a:pt x="0" y="0"/>
                  </a:lnTo>
                  <a:lnTo>
                    <a:pt x="136271" y="136271"/>
                  </a:lnTo>
                  <a:lnTo>
                    <a:pt x="12055729" y="13627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21729"/>
              <a:ext cx="12192000" cy="136525"/>
            </a:xfrm>
            <a:custGeom>
              <a:avLst/>
              <a:gdLst/>
              <a:ahLst/>
              <a:cxnLst/>
              <a:rect l="l" t="t" r="r" b="b"/>
              <a:pathLst>
                <a:path w="12192000" h="136525">
                  <a:moveTo>
                    <a:pt x="12055729" y="0"/>
                  </a:moveTo>
                  <a:lnTo>
                    <a:pt x="136271" y="0"/>
                  </a:lnTo>
                  <a:lnTo>
                    <a:pt x="0" y="136270"/>
                  </a:lnTo>
                  <a:lnTo>
                    <a:pt x="12192000" y="136270"/>
                  </a:lnTo>
                  <a:lnTo>
                    <a:pt x="12055729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36525" cy="6858000"/>
            </a:xfrm>
            <a:custGeom>
              <a:avLst/>
              <a:gdLst/>
              <a:ahLst/>
              <a:cxnLst/>
              <a:rect l="l" t="t" r="r" b="b"/>
              <a:pathLst>
                <a:path w="136525" h="6858000">
                  <a:moveTo>
                    <a:pt x="0" y="0"/>
                  </a:moveTo>
                  <a:lnTo>
                    <a:pt x="0" y="6857999"/>
                  </a:lnTo>
                  <a:lnTo>
                    <a:pt x="136271" y="6721729"/>
                  </a:lnTo>
                  <a:lnTo>
                    <a:pt x="136271" y="136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55729" y="0"/>
              <a:ext cx="136525" cy="6858000"/>
            </a:xfrm>
            <a:custGeom>
              <a:avLst/>
              <a:gdLst/>
              <a:ahLst/>
              <a:cxnLst/>
              <a:rect l="l" t="t" r="r" b="b"/>
              <a:pathLst>
                <a:path w="136525" h="6858000">
                  <a:moveTo>
                    <a:pt x="136271" y="0"/>
                  </a:moveTo>
                  <a:lnTo>
                    <a:pt x="0" y="136271"/>
                  </a:lnTo>
                  <a:lnTo>
                    <a:pt x="0" y="6721729"/>
                  </a:lnTo>
                  <a:lnTo>
                    <a:pt x="136271" y="6857999"/>
                  </a:lnTo>
                  <a:lnTo>
                    <a:pt x="136271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36271" y="136271"/>
                  </a:moveTo>
                  <a:lnTo>
                    <a:pt x="12055729" y="136271"/>
                  </a:lnTo>
                  <a:lnTo>
                    <a:pt x="12055729" y="6721729"/>
                  </a:lnTo>
                  <a:lnTo>
                    <a:pt x="136271" y="6721729"/>
                  </a:lnTo>
                  <a:lnTo>
                    <a:pt x="136271" y="136271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36271" y="136271"/>
                  </a:lnTo>
                </a:path>
                <a:path w="12192000" h="6858000">
                  <a:moveTo>
                    <a:pt x="0" y="6857999"/>
                  </a:moveTo>
                  <a:lnTo>
                    <a:pt x="136271" y="6721729"/>
                  </a:lnTo>
                </a:path>
                <a:path w="12192000" h="6858000">
                  <a:moveTo>
                    <a:pt x="12192000" y="0"/>
                  </a:moveTo>
                  <a:lnTo>
                    <a:pt x="12055729" y="136271"/>
                  </a:lnTo>
                </a:path>
                <a:path w="12192000" h="6858000">
                  <a:moveTo>
                    <a:pt x="12192000" y="6857999"/>
                  </a:moveTo>
                  <a:lnTo>
                    <a:pt x="12055729" y="6721729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2296" y="596941"/>
            <a:ext cx="11643360" cy="5958840"/>
            <a:chOff x="272296" y="596941"/>
            <a:chExt cx="11643360" cy="59588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296" y="596941"/>
              <a:ext cx="11643236" cy="59585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9096" y="2907791"/>
              <a:ext cx="2463546" cy="67741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43246" y="2981325"/>
            <a:ext cx="2086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Unit</a:t>
            </a:r>
            <a:r>
              <a:rPr spc="-55" dirty="0"/>
              <a:t> </a:t>
            </a:r>
            <a:r>
              <a:rPr dirty="0"/>
              <a:t>2</a:t>
            </a:r>
            <a:r>
              <a:rPr spc="-60" dirty="0"/>
              <a:t> </a:t>
            </a:r>
            <a:r>
              <a:rPr spc="-5" dirty="0"/>
              <a:t>Continues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4575047" y="3273552"/>
            <a:ext cx="3245485" cy="677545"/>
            <a:chOff x="4575047" y="3273552"/>
            <a:chExt cx="3245485" cy="67754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5047" y="3291840"/>
              <a:ext cx="617981" cy="6286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4231" y="3273552"/>
              <a:ext cx="2916173" cy="67741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745482" y="3346780"/>
            <a:ext cx="28841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ISM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Auditor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43455" y="2677541"/>
            <a:ext cx="7776845" cy="2649855"/>
            <a:chOff x="1743455" y="2677541"/>
            <a:chExt cx="7776845" cy="264985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3455" y="3398520"/>
              <a:ext cx="5782818" cy="192862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170292" y="2683891"/>
              <a:ext cx="2343150" cy="1695450"/>
            </a:xfrm>
            <a:custGeom>
              <a:avLst/>
              <a:gdLst/>
              <a:ahLst/>
              <a:cxnLst/>
              <a:rect l="l" t="t" r="r" b="b"/>
              <a:pathLst>
                <a:path w="2343150" h="1695450">
                  <a:moveTo>
                    <a:pt x="1972817" y="0"/>
                  </a:moveTo>
                  <a:lnTo>
                    <a:pt x="2065401" y="155701"/>
                  </a:lnTo>
                  <a:lnTo>
                    <a:pt x="0" y="1383792"/>
                  </a:lnTo>
                  <a:lnTo>
                    <a:pt x="185165" y="1695196"/>
                  </a:lnTo>
                  <a:lnTo>
                    <a:pt x="2250566" y="467106"/>
                  </a:lnTo>
                  <a:lnTo>
                    <a:pt x="2343150" y="622808"/>
                  </a:lnTo>
                  <a:lnTo>
                    <a:pt x="2339339" y="203581"/>
                  </a:lnTo>
                  <a:lnTo>
                    <a:pt x="197281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70292" y="2683891"/>
              <a:ext cx="2343150" cy="1695450"/>
            </a:xfrm>
            <a:custGeom>
              <a:avLst/>
              <a:gdLst/>
              <a:ahLst/>
              <a:cxnLst/>
              <a:rect l="l" t="t" r="r" b="b"/>
              <a:pathLst>
                <a:path w="2343150" h="1695450">
                  <a:moveTo>
                    <a:pt x="1972817" y="0"/>
                  </a:moveTo>
                  <a:lnTo>
                    <a:pt x="2339339" y="203581"/>
                  </a:lnTo>
                  <a:lnTo>
                    <a:pt x="2343150" y="622808"/>
                  </a:lnTo>
                  <a:lnTo>
                    <a:pt x="2250566" y="467106"/>
                  </a:lnTo>
                  <a:lnTo>
                    <a:pt x="185165" y="1695196"/>
                  </a:lnTo>
                  <a:lnTo>
                    <a:pt x="0" y="1383792"/>
                  </a:lnTo>
                  <a:lnTo>
                    <a:pt x="2065401" y="155701"/>
                  </a:lnTo>
                  <a:lnTo>
                    <a:pt x="1972817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94041" y="4322952"/>
              <a:ext cx="910590" cy="561975"/>
            </a:xfrm>
            <a:custGeom>
              <a:avLst/>
              <a:gdLst/>
              <a:ahLst/>
              <a:cxnLst/>
              <a:rect l="l" t="t" r="r" b="b"/>
              <a:pathLst>
                <a:path w="910590" h="561975">
                  <a:moveTo>
                    <a:pt x="67690" y="0"/>
                  </a:moveTo>
                  <a:lnTo>
                    <a:pt x="0" y="142748"/>
                  </a:lnTo>
                  <a:lnTo>
                    <a:pt x="733805" y="490601"/>
                  </a:lnTo>
                  <a:lnTo>
                    <a:pt x="699897" y="561975"/>
                  </a:lnTo>
                  <a:lnTo>
                    <a:pt x="910462" y="486791"/>
                  </a:lnTo>
                  <a:lnTo>
                    <a:pt x="835278" y="276352"/>
                  </a:lnTo>
                  <a:lnTo>
                    <a:pt x="801497" y="347726"/>
                  </a:lnTo>
                  <a:lnTo>
                    <a:pt x="676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94041" y="4322952"/>
              <a:ext cx="910590" cy="561975"/>
            </a:xfrm>
            <a:custGeom>
              <a:avLst/>
              <a:gdLst/>
              <a:ahLst/>
              <a:cxnLst/>
              <a:rect l="l" t="t" r="r" b="b"/>
              <a:pathLst>
                <a:path w="910590" h="561975">
                  <a:moveTo>
                    <a:pt x="699897" y="561975"/>
                  </a:moveTo>
                  <a:lnTo>
                    <a:pt x="733805" y="490601"/>
                  </a:lnTo>
                  <a:lnTo>
                    <a:pt x="0" y="142748"/>
                  </a:lnTo>
                  <a:lnTo>
                    <a:pt x="67690" y="0"/>
                  </a:lnTo>
                  <a:lnTo>
                    <a:pt x="801497" y="347726"/>
                  </a:lnTo>
                  <a:lnTo>
                    <a:pt x="835278" y="276352"/>
                  </a:lnTo>
                  <a:lnTo>
                    <a:pt x="910462" y="486791"/>
                  </a:lnTo>
                  <a:lnTo>
                    <a:pt x="699897" y="56197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774681" y="2503170"/>
            <a:ext cx="1477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Observation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65946" y="4739716"/>
            <a:ext cx="11569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NC/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Observation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36271" y="136271"/>
              <a:ext cx="11919585" cy="6585584"/>
            </a:xfrm>
            <a:custGeom>
              <a:avLst/>
              <a:gdLst/>
              <a:ahLst/>
              <a:cxnLst/>
              <a:rect l="l" t="t" r="r" b="b"/>
              <a:pathLst>
                <a:path w="11919585" h="6585584">
                  <a:moveTo>
                    <a:pt x="11919458" y="0"/>
                  </a:moveTo>
                  <a:lnTo>
                    <a:pt x="0" y="0"/>
                  </a:lnTo>
                  <a:lnTo>
                    <a:pt x="0" y="6585458"/>
                  </a:lnTo>
                  <a:lnTo>
                    <a:pt x="11919458" y="6585458"/>
                  </a:lnTo>
                  <a:lnTo>
                    <a:pt x="11919458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36525"/>
            </a:xfrm>
            <a:custGeom>
              <a:avLst/>
              <a:gdLst/>
              <a:ahLst/>
              <a:cxnLst/>
              <a:rect l="l" t="t" r="r" b="b"/>
              <a:pathLst>
                <a:path w="12192000" h="136525">
                  <a:moveTo>
                    <a:pt x="12192000" y="0"/>
                  </a:moveTo>
                  <a:lnTo>
                    <a:pt x="0" y="0"/>
                  </a:lnTo>
                  <a:lnTo>
                    <a:pt x="136271" y="136271"/>
                  </a:lnTo>
                  <a:lnTo>
                    <a:pt x="12055729" y="13627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21729"/>
              <a:ext cx="12192000" cy="136525"/>
            </a:xfrm>
            <a:custGeom>
              <a:avLst/>
              <a:gdLst/>
              <a:ahLst/>
              <a:cxnLst/>
              <a:rect l="l" t="t" r="r" b="b"/>
              <a:pathLst>
                <a:path w="12192000" h="136525">
                  <a:moveTo>
                    <a:pt x="12055729" y="0"/>
                  </a:moveTo>
                  <a:lnTo>
                    <a:pt x="136271" y="0"/>
                  </a:lnTo>
                  <a:lnTo>
                    <a:pt x="0" y="136270"/>
                  </a:lnTo>
                  <a:lnTo>
                    <a:pt x="12192000" y="136270"/>
                  </a:lnTo>
                  <a:lnTo>
                    <a:pt x="12055729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36525" cy="6858000"/>
            </a:xfrm>
            <a:custGeom>
              <a:avLst/>
              <a:gdLst/>
              <a:ahLst/>
              <a:cxnLst/>
              <a:rect l="l" t="t" r="r" b="b"/>
              <a:pathLst>
                <a:path w="136525" h="6858000">
                  <a:moveTo>
                    <a:pt x="0" y="0"/>
                  </a:moveTo>
                  <a:lnTo>
                    <a:pt x="0" y="6857999"/>
                  </a:lnTo>
                  <a:lnTo>
                    <a:pt x="136271" y="6721729"/>
                  </a:lnTo>
                  <a:lnTo>
                    <a:pt x="136271" y="136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55729" y="0"/>
              <a:ext cx="136525" cy="6858000"/>
            </a:xfrm>
            <a:custGeom>
              <a:avLst/>
              <a:gdLst/>
              <a:ahLst/>
              <a:cxnLst/>
              <a:rect l="l" t="t" r="r" b="b"/>
              <a:pathLst>
                <a:path w="136525" h="6858000">
                  <a:moveTo>
                    <a:pt x="136271" y="0"/>
                  </a:moveTo>
                  <a:lnTo>
                    <a:pt x="0" y="136271"/>
                  </a:lnTo>
                  <a:lnTo>
                    <a:pt x="0" y="6721729"/>
                  </a:lnTo>
                  <a:lnTo>
                    <a:pt x="136271" y="6857999"/>
                  </a:lnTo>
                  <a:lnTo>
                    <a:pt x="136271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36271" y="136271"/>
                  </a:moveTo>
                  <a:lnTo>
                    <a:pt x="12055729" y="136271"/>
                  </a:lnTo>
                  <a:lnTo>
                    <a:pt x="12055729" y="6721729"/>
                  </a:lnTo>
                  <a:lnTo>
                    <a:pt x="136271" y="6721729"/>
                  </a:lnTo>
                  <a:lnTo>
                    <a:pt x="136271" y="136271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36271" y="136271"/>
                  </a:lnTo>
                </a:path>
                <a:path w="12192000" h="6858000">
                  <a:moveTo>
                    <a:pt x="0" y="6857999"/>
                  </a:moveTo>
                  <a:lnTo>
                    <a:pt x="136271" y="6721729"/>
                  </a:lnTo>
                </a:path>
                <a:path w="12192000" h="6858000">
                  <a:moveTo>
                    <a:pt x="12192000" y="0"/>
                  </a:moveTo>
                  <a:lnTo>
                    <a:pt x="12055729" y="136271"/>
                  </a:lnTo>
                </a:path>
                <a:path w="12192000" h="6858000">
                  <a:moveTo>
                    <a:pt x="12192000" y="6857999"/>
                  </a:moveTo>
                  <a:lnTo>
                    <a:pt x="12055729" y="6721729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45377" y="478913"/>
            <a:ext cx="11729085" cy="5756275"/>
            <a:chOff x="345377" y="478913"/>
            <a:chExt cx="11729085" cy="57562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377" y="478913"/>
              <a:ext cx="11728641" cy="57557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7488" y="2907792"/>
              <a:ext cx="2106930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416" y="3273552"/>
              <a:ext cx="9353550" cy="67741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603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Internal</a:t>
            </a:r>
            <a:r>
              <a:rPr spc="-50" dirty="0"/>
              <a:t> </a:t>
            </a:r>
            <a:r>
              <a:rPr dirty="0"/>
              <a:t>Audit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Close</a:t>
            </a:r>
            <a:r>
              <a:rPr spc="-20" dirty="0"/>
              <a:t> </a:t>
            </a:r>
            <a:r>
              <a:rPr spc="-5" dirty="0"/>
              <a:t>up</a:t>
            </a:r>
            <a:r>
              <a:rPr dirty="0"/>
              <a:t> </a:t>
            </a:r>
            <a:r>
              <a:rPr spc="-5" dirty="0"/>
              <a:t>meeting</a:t>
            </a:r>
            <a:r>
              <a:rPr spc="-25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spc="-10" dirty="0"/>
              <a:t>captain,</a:t>
            </a:r>
            <a:r>
              <a:rPr spc="-20" dirty="0"/>
              <a:t> </a:t>
            </a:r>
            <a:r>
              <a:rPr spc="-5" dirty="0"/>
              <a:t>CE </a:t>
            </a:r>
            <a:r>
              <a:rPr dirty="0"/>
              <a:t>and </a:t>
            </a:r>
            <a:r>
              <a:rPr spc="-5" dirty="0"/>
              <a:t>other</a:t>
            </a:r>
            <a:r>
              <a:rPr spc="5" dirty="0"/>
              <a:t> </a:t>
            </a:r>
            <a:r>
              <a:rPr spc="-5" dirty="0"/>
              <a:t>Management</a:t>
            </a:r>
            <a:r>
              <a:rPr spc="-20" dirty="0"/>
              <a:t> </a:t>
            </a:r>
            <a:r>
              <a:rPr spc="-10" dirty="0"/>
              <a:t>subordinates.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4755" y="716280"/>
            <a:ext cx="2857500" cy="54254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08930" y="739495"/>
            <a:ext cx="2656205" cy="16040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900" spc="-5" dirty="0">
                <a:latin typeface="Calibri"/>
                <a:cs typeface="Calibri"/>
              </a:rPr>
              <a:t>Purpose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audit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  <a:spcBef>
                <a:spcPts val="1120"/>
              </a:spcBef>
            </a:pPr>
            <a:r>
              <a:rPr sz="1900" spc="-90" dirty="0">
                <a:latin typeface="Calibri"/>
                <a:cs typeface="Calibri"/>
              </a:rPr>
              <a:t>To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identify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5" dirty="0">
                <a:latin typeface="Calibri"/>
                <a:cs typeface="Calibri"/>
              </a:rPr>
              <a:t>existence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of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spc="-15" dirty="0">
                <a:latin typeface="Calibri"/>
                <a:cs typeface="Calibri"/>
              </a:rPr>
              <a:t>safety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standards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8930" y="3313255"/>
            <a:ext cx="2626360" cy="184150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12700" marR="248285">
              <a:lnSpc>
                <a:spcPts val="2090"/>
              </a:lnSpc>
              <a:spcBef>
                <a:spcPts val="975"/>
              </a:spcBef>
            </a:pPr>
            <a:r>
              <a:rPr sz="1900" spc="-15" dirty="0">
                <a:latin typeface="Calibri"/>
                <a:cs typeface="Calibri"/>
              </a:rPr>
              <a:t>Systematic </a:t>
            </a:r>
            <a:r>
              <a:rPr sz="1900" spc="-10" dirty="0">
                <a:latin typeface="Calibri"/>
                <a:cs typeface="Calibri"/>
              </a:rPr>
              <a:t>approach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audit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ts val="2090"/>
              </a:lnSpc>
              <a:spcBef>
                <a:spcPts val="1170"/>
              </a:spcBef>
            </a:pPr>
            <a:r>
              <a:rPr sz="1900" spc="-15" dirty="0">
                <a:latin typeface="Calibri"/>
                <a:cs typeface="Calibri"/>
              </a:rPr>
              <a:t>How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to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go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chronological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steps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63195"/>
            </a:xfrm>
            <a:custGeom>
              <a:avLst/>
              <a:gdLst/>
              <a:ahLst/>
              <a:cxnLst/>
              <a:rect l="l" t="t" r="r" b="b"/>
              <a:pathLst>
                <a:path w="12192000" h="163195">
                  <a:moveTo>
                    <a:pt x="12192000" y="0"/>
                  </a:moveTo>
                  <a:lnTo>
                    <a:pt x="0" y="0"/>
                  </a:lnTo>
                  <a:lnTo>
                    <a:pt x="162661" y="162686"/>
                  </a:lnTo>
                  <a:lnTo>
                    <a:pt x="12029313" y="16268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695338"/>
              <a:ext cx="12192000" cy="163195"/>
            </a:xfrm>
            <a:custGeom>
              <a:avLst/>
              <a:gdLst/>
              <a:ahLst/>
              <a:cxnLst/>
              <a:rect l="l" t="t" r="r" b="b"/>
              <a:pathLst>
                <a:path w="12192000" h="163195">
                  <a:moveTo>
                    <a:pt x="12029313" y="0"/>
                  </a:moveTo>
                  <a:lnTo>
                    <a:pt x="162661" y="0"/>
                  </a:lnTo>
                  <a:lnTo>
                    <a:pt x="0" y="162660"/>
                  </a:lnTo>
                  <a:lnTo>
                    <a:pt x="12192000" y="162660"/>
                  </a:lnTo>
                  <a:lnTo>
                    <a:pt x="12029313" y="0"/>
                  </a:lnTo>
                  <a:close/>
                </a:path>
              </a:pathLst>
            </a:custGeom>
            <a:solidFill>
              <a:srgbClr val="CD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63195" cy="6858000"/>
            </a:xfrm>
            <a:custGeom>
              <a:avLst/>
              <a:gdLst/>
              <a:ahLst/>
              <a:cxnLst/>
              <a:rect l="l" t="t" r="r" b="b"/>
              <a:pathLst>
                <a:path w="163195" h="6858000">
                  <a:moveTo>
                    <a:pt x="0" y="0"/>
                  </a:moveTo>
                  <a:lnTo>
                    <a:pt x="0" y="6857999"/>
                  </a:lnTo>
                  <a:lnTo>
                    <a:pt x="162661" y="6695338"/>
                  </a:lnTo>
                  <a:lnTo>
                    <a:pt x="162661" y="162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29312" y="0"/>
              <a:ext cx="163195" cy="6858000"/>
            </a:xfrm>
            <a:custGeom>
              <a:avLst/>
              <a:gdLst/>
              <a:ahLst/>
              <a:cxnLst/>
              <a:rect l="l" t="t" r="r" b="b"/>
              <a:pathLst>
                <a:path w="163195" h="6858000">
                  <a:moveTo>
                    <a:pt x="162686" y="0"/>
                  </a:moveTo>
                  <a:lnTo>
                    <a:pt x="0" y="162686"/>
                  </a:lnTo>
                  <a:lnTo>
                    <a:pt x="0" y="6695338"/>
                  </a:lnTo>
                  <a:lnTo>
                    <a:pt x="162686" y="6857999"/>
                  </a:lnTo>
                  <a:lnTo>
                    <a:pt x="162686" y="0"/>
                  </a:lnTo>
                  <a:close/>
                </a:path>
              </a:pathLst>
            </a:custGeom>
            <a:solidFill>
              <a:srgbClr val="999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62661" y="162686"/>
                  </a:moveTo>
                  <a:lnTo>
                    <a:pt x="12029313" y="162686"/>
                  </a:lnTo>
                  <a:lnTo>
                    <a:pt x="12029313" y="6695338"/>
                  </a:lnTo>
                  <a:lnTo>
                    <a:pt x="162661" y="6695338"/>
                  </a:lnTo>
                  <a:lnTo>
                    <a:pt x="162661" y="162686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62661" y="162686"/>
                  </a:lnTo>
                </a:path>
                <a:path w="12192000" h="6858000">
                  <a:moveTo>
                    <a:pt x="0" y="6857999"/>
                  </a:moveTo>
                  <a:lnTo>
                    <a:pt x="162661" y="6695338"/>
                  </a:lnTo>
                </a:path>
                <a:path w="12192000" h="6858000">
                  <a:moveTo>
                    <a:pt x="12192000" y="0"/>
                  </a:moveTo>
                  <a:lnTo>
                    <a:pt x="12029313" y="162686"/>
                  </a:lnTo>
                </a:path>
                <a:path w="12192000" h="6858000">
                  <a:moveTo>
                    <a:pt x="12192000" y="6857999"/>
                  </a:moveTo>
                  <a:lnTo>
                    <a:pt x="12029313" y="6695338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2696" y="329946"/>
            <a:ext cx="101155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Importance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audit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10" dirty="0">
                <a:latin typeface="Calibri"/>
                <a:cs typeface="Calibri"/>
              </a:rPr>
              <a:t>mandatory by </a:t>
            </a:r>
            <a:r>
              <a:rPr sz="2400" dirty="0">
                <a:latin typeface="Calibri"/>
                <a:cs typeface="Calibri"/>
              </a:rPr>
              <a:t>the ISM </a:t>
            </a:r>
            <a:r>
              <a:rPr sz="2400" spc="-10" dirty="0">
                <a:latin typeface="Calibri"/>
                <a:cs typeface="Calibri"/>
              </a:rPr>
              <a:t>code: </a:t>
            </a:r>
            <a:r>
              <a:rPr sz="2400" spc="-15" dirty="0">
                <a:latin typeface="Calibri"/>
                <a:cs typeface="Calibri"/>
              </a:rPr>
              <a:t>Every </a:t>
            </a:r>
            <a:r>
              <a:rPr sz="2400" spc="-5" dirty="0">
                <a:latin typeface="Calibri"/>
                <a:cs typeface="Calibri"/>
              </a:rPr>
              <a:t>ship </a:t>
            </a:r>
            <a:r>
              <a:rPr sz="2400" spc="-10" dirty="0">
                <a:latin typeface="Calibri"/>
                <a:cs typeface="Calibri"/>
              </a:rPr>
              <a:t>must undergo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internal </a:t>
            </a:r>
            <a:r>
              <a:rPr sz="2400" dirty="0">
                <a:latin typeface="Calibri"/>
                <a:cs typeface="Calibri"/>
              </a:rPr>
              <a:t>ISM audit.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Audit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tool to</a:t>
            </a:r>
            <a:r>
              <a:rPr sz="2400" spc="-10" dirty="0">
                <a:latin typeface="Calibri"/>
                <a:cs typeface="Calibri"/>
              </a:rPr>
              <a:t> ensure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vessel</a:t>
            </a:r>
            <a:r>
              <a:rPr sz="2400" dirty="0">
                <a:latin typeface="Calibri"/>
                <a:cs typeface="Calibri"/>
              </a:rPr>
              <a:t> is </a:t>
            </a:r>
            <a:r>
              <a:rPr sz="2400" spc="-5" dirty="0">
                <a:latin typeface="Calibri"/>
                <a:cs typeface="Calibri"/>
              </a:rPr>
              <a:t>up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safe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53898" y="153949"/>
              <a:ext cx="11884660" cy="6550659"/>
            </a:xfrm>
            <a:custGeom>
              <a:avLst/>
              <a:gdLst/>
              <a:ahLst/>
              <a:cxnLst/>
              <a:rect l="l" t="t" r="r" b="b"/>
              <a:pathLst>
                <a:path w="11884660" h="6550659">
                  <a:moveTo>
                    <a:pt x="11884152" y="0"/>
                  </a:moveTo>
                  <a:lnTo>
                    <a:pt x="0" y="0"/>
                  </a:lnTo>
                  <a:lnTo>
                    <a:pt x="0" y="6550152"/>
                  </a:lnTo>
                  <a:lnTo>
                    <a:pt x="11884152" y="6550152"/>
                  </a:lnTo>
                  <a:lnTo>
                    <a:pt x="11884152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54305"/>
            </a:xfrm>
            <a:custGeom>
              <a:avLst/>
              <a:gdLst/>
              <a:ahLst/>
              <a:cxnLst/>
              <a:rect l="l" t="t" r="r" b="b"/>
              <a:pathLst>
                <a:path w="12192000" h="154305">
                  <a:moveTo>
                    <a:pt x="12192000" y="0"/>
                  </a:moveTo>
                  <a:lnTo>
                    <a:pt x="0" y="0"/>
                  </a:lnTo>
                  <a:lnTo>
                    <a:pt x="153898" y="153924"/>
                  </a:lnTo>
                  <a:lnTo>
                    <a:pt x="12038076" y="15392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04101"/>
              <a:ext cx="12192000" cy="154305"/>
            </a:xfrm>
            <a:custGeom>
              <a:avLst/>
              <a:gdLst/>
              <a:ahLst/>
              <a:cxnLst/>
              <a:rect l="l" t="t" r="r" b="b"/>
              <a:pathLst>
                <a:path w="12192000" h="154304">
                  <a:moveTo>
                    <a:pt x="12038076" y="0"/>
                  </a:moveTo>
                  <a:lnTo>
                    <a:pt x="153898" y="0"/>
                  </a:lnTo>
                  <a:lnTo>
                    <a:pt x="0" y="153897"/>
                  </a:lnTo>
                  <a:lnTo>
                    <a:pt x="12192000" y="153897"/>
                  </a:lnTo>
                  <a:lnTo>
                    <a:pt x="12038076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4305" cy="6858000"/>
            </a:xfrm>
            <a:custGeom>
              <a:avLst/>
              <a:gdLst/>
              <a:ahLst/>
              <a:cxnLst/>
              <a:rect l="l" t="t" r="r" b="b"/>
              <a:pathLst>
                <a:path w="154305" h="6858000">
                  <a:moveTo>
                    <a:pt x="0" y="0"/>
                  </a:moveTo>
                  <a:lnTo>
                    <a:pt x="0" y="6857999"/>
                  </a:lnTo>
                  <a:lnTo>
                    <a:pt x="153898" y="6704101"/>
                  </a:lnTo>
                  <a:lnTo>
                    <a:pt x="153898" y="153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38075" y="0"/>
              <a:ext cx="154305" cy="6858000"/>
            </a:xfrm>
            <a:custGeom>
              <a:avLst/>
              <a:gdLst/>
              <a:ahLst/>
              <a:cxnLst/>
              <a:rect l="l" t="t" r="r" b="b"/>
              <a:pathLst>
                <a:path w="154304" h="6858000">
                  <a:moveTo>
                    <a:pt x="153924" y="0"/>
                  </a:moveTo>
                  <a:lnTo>
                    <a:pt x="0" y="153924"/>
                  </a:lnTo>
                  <a:lnTo>
                    <a:pt x="0" y="6704101"/>
                  </a:lnTo>
                  <a:lnTo>
                    <a:pt x="153924" y="685799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53898" y="153924"/>
                  </a:moveTo>
                  <a:lnTo>
                    <a:pt x="12038076" y="153924"/>
                  </a:lnTo>
                  <a:lnTo>
                    <a:pt x="12038076" y="6704101"/>
                  </a:lnTo>
                  <a:lnTo>
                    <a:pt x="153898" y="6704101"/>
                  </a:lnTo>
                  <a:lnTo>
                    <a:pt x="153898" y="153924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53898" y="153924"/>
                  </a:lnTo>
                </a:path>
                <a:path w="12192000" h="6858000">
                  <a:moveTo>
                    <a:pt x="0" y="6857999"/>
                  </a:moveTo>
                  <a:lnTo>
                    <a:pt x="153898" y="6704101"/>
                  </a:lnTo>
                </a:path>
                <a:path w="12192000" h="6858000">
                  <a:moveTo>
                    <a:pt x="12192000" y="0"/>
                  </a:moveTo>
                  <a:lnTo>
                    <a:pt x="12038076" y="153924"/>
                  </a:lnTo>
                </a:path>
                <a:path w="12192000" h="6858000">
                  <a:moveTo>
                    <a:pt x="12192000" y="6857999"/>
                  </a:moveTo>
                  <a:lnTo>
                    <a:pt x="12038076" y="6704101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2692" y="351399"/>
              <a:ext cx="11824970" cy="5619115"/>
            </a:xfrm>
            <a:custGeom>
              <a:avLst/>
              <a:gdLst/>
              <a:ahLst/>
              <a:cxnLst/>
              <a:rect l="l" t="t" r="r" b="b"/>
              <a:pathLst>
                <a:path w="11824970" h="5619115">
                  <a:moveTo>
                    <a:pt x="2483190" y="0"/>
                  </a:moveTo>
                  <a:lnTo>
                    <a:pt x="2424066" y="473"/>
                  </a:lnTo>
                  <a:lnTo>
                    <a:pt x="2364943" y="1574"/>
                  </a:lnTo>
                  <a:lnTo>
                    <a:pt x="2305819" y="3312"/>
                  </a:lnTo>
                  <a:lnTo>
                    <a:pt x="2246696" y="5700"/>
                  </a:lnTo>
                  <a:lnTo>
                    <a:pt x="2187572" y="8747"/>
                  </a:lnTo>
                  <a:lnTo>
                    <a:pt x="2128448" y="12464"/>
                  </a:lnTo>
                  <a:lnTo>
                    <a:pt x="2069325" y="16862"/>
                  </a:lnTo>
                  <a:lnTo>
                    <a:pt x="2010201" y="21951"/>
                  </a:lnTo>
                  <a:lnTo>
                    <a:pt x="1951078" y="27743"/>
                  </a:lnTo>
                  <a:lnTo>
                    <a:pt x="1891954" y="34246"/>
                  </a:lnTo>
                  <a:lnTo>
                    <a:pt x="1832830" y="41473"/>
                  </a:lnTo>
                  <a:lnTo>
                    <a:pt x="1773707" y="49434"/>
                  </a:lnTo>
                  <a:lnTo>
                    <a:pt x="1714583" y="58139"/>
                  </a:lnTo>
                  <a:lnTo>
                    <a:pt x="1655460" y="67599"/>
                  </a:lnTo>
                  <a:lnTo>
                    <a:pt x="1596336" y="77826"/>
                  </a:lnTo>
                  <a:lnTo>
                    <a:pt x="1537213" y="88828"/>
                  </a:lnTo>
                  <a:lnTo>
                    <a:pt x="1478089" y="100618"/>
                  </a:lnTo>
                  <a:lnTo>
                    <a:pt x="1418965" y="113205"/>
                  </a:lnTo>
                  <a:lnTo>
                    <a:pt x="1359842" y="126601"/>
                  </a:lnTo>
                  <a:lnTo>
                    <a:pt x="1300718" y="140815"/>
                  </a:lnTo>
                  <a:lnTo>
                    <a:pt x="1241595" y="155859"/>
                  </a:lnTo>
                  <a:lnTo>
                    <a:pt x="1182471" y="171743"/>
                  </a:lnTo>
                  <a:lnTo>
                    <a:pt x="1123348" y="188479"/>
                  </a:lnTo>
                  <a:lnTo>
                    <a:pt x="1064224" y="206075"/>
                  </a:lnTo>
                  <a:lnTo>
                    <a:pt x="1005100" y="224544"/>
                  </a:lnTo>
                  <a:lnTo>
                    <a:pt x="945977" y="243895"/>
                  </a:lnTo>
                  <a:lnTo>
                    <a:pt x="886853" y="264140"/>
                  </a:lnTo>
                  <a:lnTo>
                    <a:pt x="827730" y="285289"/>
                  </a:lnTo>
                  <a:lnTo>
                    <a:pt x="768606" y="307353"/>
                  </a:lnTo>
                  <a:lnTo>
                    <a:pt x="709482" y="330342"/>
                  </a:lnTo>
                  <a:lnTo>
                    <a:pt x="650359" y="354267"/>
                  </a:lnTo>
                  <a:lnTo>
                    <a:pt x="591235" y="379138"/>
                  </a:lnTo>
                  <a:lnTo>
                    <a:pt x="532112" y="404966"/>
                  </a:lnTo>
                  <a:lnTo>
                    <a:pt x="472988" y="431763"/>
                  </a:lnTo>
                  <a:lnTo>
                    <a:pt x="413865" y="459538"/>
                  </a:lnTo>
                  <a:lnTo>
                    <a:pt x="354741" y="488302"/>
                  </a:lnTo>
                  <a:lnTo>
                    <a:pt x="295617" y="518066"/>
                  </a:lnTo>
                  <a:lnTo>
                    <a:pt x="236494" y="548840"/>
                  </a:lnTo>
                  <a:lnTo>
                    <a:pt x="177370" y="580635"/>
                  </a:lnTo>
                  <a:lnTo>
                    <a:pt x="118247" y="613462"/>
                  </a:lnTo>
                  <a:lnTo>
                    <a:pt x="59123" y="647331"/>
                  </a:lnTo>
                  <a:lnTo>
                    <a:pt x="0" y="682253"/>
                  </a:lnTo>
                  <a:lnTo>
                    <a:pt x="0" y="4936499"/>
                  </a:lnTo>
                  <a:lnTo>
                    <a:pt x="59123" y="4901577"/>
                  </a:lnTo>
                  <a:lnTo>
                    <a:pt x="118247" y="4867708"/>
                  </a:lnTo>
                  <a:lnTo>
                    <a:pt x="177370" y="4834881"/>
                  </a:lnTo>
                  <a:lnTo>
                    <a:pt x="236494" y="4803086"/>
                  </a:lnTo>
                  <a:lnTo>
                    <a:pt x="295617" y="4772312"/>
                  </a:lnTo>
                  <a:lnTo>
                    <a:pt x="354741" y="4742548"/>
                  </a:lnTo>
                  <a:lnTo>
                    <a:pt x="413865" y="4713784"/>
                  </a:lnTo>
                  <a:lnTo>
                    <a:pt x="472988" y="4686009"/>
                  </a:lnTo>
                  <a:lnTo>
                    <a:pt x="532112" y="4659212"/>
                  </a:lnTo>
                  <a:lnTo>
                    <a:pt x="591235" y="4633384"/>
                  </a:lnTo>
                  <a:lnTo>
                    <a:pt x="650359" y="4608513"/>
                  </a:lnTo>
                  <a:lnTo>
                    <a:pt x="709482" y="4584588"/>
                  </a:lnTo>
                  <a:lnTo>
                    <a:pt x="768606" y="4561599"/>
                  </a:lnTo>
                  <a:lnTo>
                    <a:pt x="827730" y="4539535"/>
                  </a:lnTo>
                  <a:lnTo>
                    <a:pt x="886853" y="4518386"/>
                  </a:lnTo>
                  <a:lnTo>
                    <a:pt x="945977" y="4498141"/>
                  </a:lnTo>
                  <a:lnTo>
                    <a:pt x="1005100" y="4478790"/>
                  </a:lnTo>
                  <a:lnTo>
                    <a:pt x="1064224" y="4460321"/>
                  </a:lnTo>
                  <a:lnTo>
                    <a:pt x="1123348" y="4442725"/>
                  </a:lnTo>
                  <a:lnTo>
                    <a:pt x="1182471" y="4425989"/>
                  </a:lnTo>
                  <a:lnTo>
                    <a:pt x="1241595" y="4410105"/>
                  </a:lnTo>
                  <a:lnTo>
                    <a:pt x="1300718" y="4395061"/>
                  </a:lnTo>
                  <a:lnTo>
                    <a:pt x="1359842" y="4380847"/>
                  </a:lnTo>
                  <a:lnTo>
                    <a:pt x="1418965" y="4367451"/>
                  </a:lnTo>
                  <a:lnTo>
                    <a:pt x="1478089" y="4354864"/>
                  </a:lnTo>
                  <a:lnTo>
                    <a:pt x="1537213" y="4343074"/>
                  </a:lnTo>
                  <a:lnTo>
                    <a:pt x="1596336" y="4332072"/>
                  </a:lnTo>
                  <a:lnTo>
                    <a:pt x="1655460" y="4321845"/>
                  </a:lnTo>
                  <a:lnTo>
                    <a:pt x="1714583" y="4312385"/>
                  </a:lnTo>
                  <a:lnTo>
                    <a:pt x="1773707" y="4303680"/>
                  </a:lnTo>
                  <a:lnTo>
                    <a:pt x="1832830" y="4295719"/>
                  </a:lnTo>
                  <a:lnTo>
                    <a:pt x="1891954" y="4288492"/>
                  </a:lnTo>
                  <a:lnTo>
                    <a:pt x="1951078" y="4281989"/>
                  </a:lnTo>
                  <a:lnTo>
                    <a:pt x="2010201" y="4276197"/>
                  </a:lnTo>
                  <a:lnTo>
                    <a:pt x="2069325" y="4271108"/>
                  </a:lnTo>
                  <a:lnTo>
                    <a:pt x="2128448" y="4266710"/>
                  </a:lnTo>
                  <a:lnTo>
                    <a:pt x="2187572" y="4262993"/>
                  </a:lnTo>
                  <a:lnTo>
                    <a:pt x="2246696" y="4259946"/>
                  </a:lnTo>
                  <a:lnTo>
                    <a:pt x="2305819" y="4257558"/>
                  </a:lnTo>
                  <a:lnTo>
                    <a:pt x="2364943" y="4255820"/>
                  </a:lnTo>
                  <a:lnTo>
                    <a:pt x="2424066" y="4254719"/>
                  </a:lnTo>
                  <a:lnTo>
                    <a:pt x="2483190" y="4254246"/>
                  </a:lnTo>
                  <a:lnTo>
                    <a:pt x="2542313" y="4254389"/>
                  </a:lnTo>
                  <a:lnTo>
                    <a:pt x="2601437" y="4255139"/>
                  </a:lnTo>
                  <a:lnTo>
                    <a:pt x="2660561" y="4256484"/>
                  </a:lnTo>
                  <a:lnTo>
                    <a:pt x="2719684" y="4258415"/>
                  </a:lnTo>
                  <a:lnTo>
                    <a:pt x="2778808" y="4260919"/>
                  </a:lnTo>
                  <a:lnTo>
                    <a:pt x="2837931" y="4263988"/>
                  </a:lnTo>
                  <a:lnTo>
                    <a:pt x="2897055" y="4267609"/>
                  </a:lnTo>
                  <a:lnTo>
                    <a:pt x="2956179" y="4271773"/>
                  </a:lnTo>
                  <a:lnTo>
                    <a:pt x="3015302" y="4276469"/>
                  </a:lnTo>
                  <a:lnTo>
                    <a:pt x="3074426" y="4281685"/>
                  </a:lnTo>
                  <a:lnTo>
                    <a:pt x="3133549" y="4287413"/>
                  </a:lnTo>
                  <a:lnTo>
                    <a:pt x="3192673" y="4293640"/>
                  </a:lnTo>
                  <a:lnTo>
                    <a:pt x="3251796" y="4300356"/>
                  </a:lnTo>
                  <a:lnTo>
                    <a:pt x="3310920" y="4307551"/>
                  </a:lnTo>
                  <a:lnTo>
                    <a:pt x="3370044" y="4315214"/>
                  </a:lnTo>
                  <a:lnTo>
                    <a:pt x="3429167" y="4323334"/>
                  </a:lnTo>
                  <a:lnTo>
                    <a:pt x="3488291" y="4331901"/>
                  </a:lnTo>
                  <a:lnTo>
                    <a:pt x="3547414" y="4340904"/>
                  </a:lnTo>
                  <a:lnTo>
                    <a:pt x="3606538" y="4350333"/>
                  </a:lnTo>
                  <a:lnTo>
                    <a:pt x="3665661" y="4360176"/>
                  </a:lnTo>
                  <a:lnTo>
                    <a:pt x="3724785" y="4370424"/>
                  </a:lnTo>
                  <a:lnTo>
                    <a:pt x="3783909" y="4381065"/>
                  </a:lnTo>
                  <a:lnTo>
                    <a:pt x="3843032" y="4392088"/>
                  </a:lnTo>
                  <a:lnTo>
                    <a:pt x="3902156" y="4403484"/>
                  </a:lnTo>
                  <a:lnTo>
                    <a:pt x="3961279" y="4415242"/>
                  </a:lnTo>
                  <a:lnTo>
                    <a:pt x="4020403" y="4427351"/>
                  </a:lnTo>
                  <a:lnTo>
                    <a:pt x="4079527" y="4439800"/>
                  </a:lnTo>
                  <a:lnTo>
                    <a:pt x="4138650" y="4452578"/>
                  </a:lnTo>
                  <a:lnTo>
                    <a:pt x="4197774" y="4465676"/>
                  </a:lnTo>
                  <a:lnTo>
                    <a:pt x="4256897" y="4479082"/>
                  </a:lnTo>
                  <a:lnTo>
                    <a:pt x="4316021" y="4492786"/>
                  </a:lnTo>
                  <a:lnTo>
                    <a:pt x="4375144" y="4506778"/>
                  </a:lnTo>
                  <a:lnTo>
                    <a:pt x="4434268" y="4521045"/>
                  </a:lnTo>
                  <a:lnTo>
                    <a:pt x="4493392" y="4535579"/>
                  </a:lnTo>
                  <a:lnTo>
                    <a:pt x="4611639" y="4565401"/>
                  </a:lnTo>
                  <a:lnTo>
                    <a:pt x="4729886" y="4596159"/>
                  </a:lnTo>
                  <a:lnTo>
                    <a:pt x="4848133" y="4627768"/>
                  </a:lnTo>
                  <a:lnTo>
                    <a:pt x="4966380" y="4660143"/>
                  </a:lnTo>
                  <a:lnTo>
                    <a:pt x="5084627" y="4693199"/>
                  </a:lnTo>
                  <a:lnTo>
                    <a:pt x="5202875" y="4726850"/>
                  </a:lnTo>
                  <a:lnTo>
                    <a:pt x="5380245" y="4778257"/>
                  </a:lnTo>
                  <a:lnTo>
                    <a:pt x="5557616" y="4830526"/>
                  </a:lnTo>
                  <a:lnTo>
                    <a:pt x="6267099" y="5042472"/>
                  </a:lnTo>
                  <a:lnTo>
                    <a:pt x="6503593" y="5111987"/>
                  </a:lnTo>
                  <a:lnTo>
                    <a:pt x="6680964" y="5163043"/>
                  </a:lnTo>
                  <a:lnTo>
                    <a:pt x="6799211" y="5196407"/>
                  </a:lnTo>
                  <a:lnTo>
                    <a:pt x="6917458" y="5229133"/>
                  </a:lnTo>
                  <a:lnTo>
                    <a:pt x="7035706" y="5261135"/>
                  </a:lnTo>
                  <a:lnTo>
                    <a:pt x="7153953" y="5292329"/>
                  </a:lnTo>
                  <a:lnTo>
                    <a:pt x="7272200" y="5322630"/>
                  </a:lnTo>
                  <a:lnTo>
                    <a:pt x="7390447" y="5351953"/>
                  </a:lnTo>
                  <a:lnTo>
                    <a:pt x="7449571" y="5366220"/>
                  </a:lnTo>
                  <a:lnTo>
                    <a:pt x="7508694" y="5380211"/>
                  </a:lnTo>
                  <a:lnTo>
                    <a:pt x="7567818" y="5393915"/>
                  </a:lnTo>
                  <a:lnTo>
                    <a:pt x="7626941" y="5407322"/>
                  </a:lnTo>
                  <a:lnTo>
                    <a:pt x="7686065" y="5420419"/>
                  </a:lnTo>
                  <a:lnTo>
                    <a:pt x="7745188" y="5433198"/>
                  </a:lnTo>
                  <a:lnTo>
                    <a:pt x="7804312" y="5445647"/>
                  </a:lnTo>
                  <a:lnTo>
                    <a:pt x="7863436" y="5457756"/>
                  </a:lnTo>
                  <a:lnTo>
                    <a:pt x="7922559" y="5469513"/>
                  </a:lnTo>
                  <a:lnTo>
                    <a:pt x="7981683" y="5480909"/>
                  </a:lnTo>
                  <a:lnTo>
                    <a:pt x="8040806" y="5491933"/>
                  </a:lnTo>
                  <a:lnTo>
                    <a:pt x="8099930" y="5502574"/>
                  </a:lnTo>
                  <a:lnTo>
                    <a:pt x="8159054" y="5512822"/>
                  </a:lnTo>
                  <a:lnTo>
                    <a:pt x="8218177" y="5522665"/>
                  </a:lnTo>
                  <a:lnTo>
                    <a:pt x="8277301" y="5532093"/>
                  </a:lnTo>
                  <a:lnTo>
                    <a:pt x="8336424" y="5541096"/>
                  </a:lnTo>
                  <a:lnTo>
                    <a:pt x="8395548" y="5549663"/>
                  </a:lnTo>
                  <a:lnTo>
                    <a:pt x="8454671" y="5557784"/>
                  </a:lnTo>
                  <a:lnTo>
                    <a:pt x="8513795" y="5565447"/>
                  </a:lnTo>
                  <a:lnTo>
                    <a:pt x="8572919" y="5572642"/>
                  </a:lnTo>
                  <a:lnTo>
                    <a:pt x="8632042" y="5579358"/>
                  </a:lnTo>
                  <a:lnTo>
                    <a:pt x="8691166" y="5585585"/>
                  </a:lnTo>
                  <a:lnTo>
                    <a:pt x="8750289" y="5591312"/>
                  </a:lnTo>
                  <a:lnTo>
                    <a:pt x="8809413" y="5596529"/>
                  </a:lnTo>
                  <a:lnTo>
                    <a:pt x="8868537" y="5601225"/>
                  </a:lnTo>
                  <a:lnTo>
                    <a:pt x="8927660" y="5605389"/>
                  </a:lnTo>
                  <a:lnTo>
                    <a:pt x="8986784" y="5609010"/>
                  </a:lnTo>
                  <a:lnTo>
                    <a:pt x="9045907" y="5612079"/>
                  </a:lnTo>
                  <a:lnTo>
                    <a:pt x="9105031" y="5614583"/>
                  </a:lnTo>
                  <a:lnTo>
                    <a:pt x="9164154" y="5616514"/>
                  </a:lnTo>
                  <a:lnTo>
                    <a:pt x="9223278" y="5617859"/>
                  </a:lnTo>
                  <a:lnTo>
                    <a:pt x="9282402" y="5618609"/>
                  </a:lnTo>
                  <a:lnTo>
                    <a:pt x="9341525" y="5618752"/>
                  </a:lnTo>
                  <a:lnTo>
                    <a:pt x="9400649" y="5618279"/>
                  </a:lnTo>
                  <a:lnTo>
                    <a:pt x="9459772" y="5617178"/>
                  </a:lnTo>
                  <a:lnTo>
                    <a:pt x="9518896" y="5615439"/>
                  </a:lnTo>
                  <a:lnTo>
                    <a:pt x="9578019" y="5613052"/>
                  </a:lnTo>
                  <a:lnTo>
                    <a:pt x="9637143" y="5610005"/>
                  </a:lnTo>
                  <a:lnTo>
                    <a:pt x="9696267" y="5606287"/>
                  </a:lnTo>
                  <a:lnTo>
                    <a:pt x="9755390" y="5601890"/>
                  </a:lnTo>
                  <a:lnTo>
                    <a:pt x="9814514" y="5596800"/>
                  </a:lnTo>
                  <a:lnTo>
                    <a:pt x="9873637" y="5591009"/>
                  </a:lnTo>
                  <a:lnTo>
                    <a:pt x="9932761" y="5584506"/>
                  </a:lnTo>
                  <a:lnTo>
                    <a:pt x="9991885" y="5577279"/>
                  </a:lnTo>
                  <a:lnTo>
                    <a:pt x="10051008" y="5569318"/>
                  </a:lnTo>
                  <a:lnTo>
                    <a:pt x="10110132" y="5560613"/>
                  </a:lnTo>
                  <a:lnTo>
                    <a:pt x="10169255" y="5551152"/>
                  </a:lnTo>
                  <a:lnTo>
                    <a:pt x="10228379" y="5540926"/>
                  </a:lnTo>
                  <a:lnTo>
                    <a:pt x="10287502" y="5529924"/>
                  </a:lnTo>
                  <a:lnTo>
                    <a:pt x="10346626" y="5518134"/>
                  </a:lnTo>
                  <a:lnTo>
                    <a:pt x="10405750" y="5505547"/>
                  </a:lnTo>
                  <a:lnTo>
                    <a:pt x="10464873" y="5492151"/>
                  </a:lnTo>
                  <a:lnTo>
                    <a:pt x="10523997" y="5477937"/>
                  </a:lnTo>
                  <a:lnTo>
                    <a:pt x="10583120" y="5462893"/>
                  </a:lnTo>
                  <a:lnTo>
                    <a:pt x="10642244" y="5447008"/>
                  </a:lnTo>
                  <a:lnTo>
                    <a:pt x="10701367" y="5430273"/>
                  </a:lnTo>
                  <a:lnTo>
                    <a:pt x="10760491" y="5412677"/>
                  </a:lnTo>
                  <a:lnTo>
                    <a:pt x="10819615" y="5394208"/>
                  </a:lnTo>
                  <a:lnTo>
                    <a:pt x="10878738" y="5374856"/>
                  </a:lnTo>
                  <a:lnTo>
                    <a:pt x="10937862" y="5354612"/>
                  </a:lnTo>
                  <a:lnTo>
                    <a:pt x="10996985" y="5333463"/>
                  </a:lnTo>
                  <a:lnTo>
                    <a:pt x="11056109" y="5311399"/>
                  </a:lnTo>
                  <a:lnTo>
                    <a:pt x="11115233" y="5288410"/>
                  </a:lnTo>
                  <a:lnTo>
                    <a:pt x="11174356" y="5264485"/>
                  </a:lnTo>
                  <a:lnTo>
                    <a:pt x="11233480" y="5239614"/>
                  </a:lnTo>
                  <a:lnTo>
                    <a:pt x="11292603" y="5213785"/>
                  </a:lnTo>
                  <a:lnTo>
                    <a:pt x="11351727" y="5186989"/>
                  </a:lnTo>
                  <a:lnTo>
                    <a:pt x="11410850" y="5159214"/>
                  </a:lnTo>
                  <a:lnTo>
                    <a:pt x="11469974" y="5130450"/>
                  </a:lnTo>
                  <a:lnTo>
                    <a:pt x="11529098" y="5100686"/>
                  </a:lnTo>
                  <a:lnTo>
                    <a:pt x="11588221" y="5069912"/>
                  </a:lnTo>
                  <a:lnTo>
                    <a:pt x="11647345" y="5038117"/>
                  </a:lnTo>
                  <a:lnTo>
                    <a:pt x="11706468" y="5005290"/>
                  </a:lnTo>
                  <a:lnTo>
                    <a:pt x="11765592" y="4971421"/>
                  </a:lnTo>
                  <a:lnTo>
                    <a:pt x="11824716" y="4936499"/>
                  </a:lnTo>
                  <a:lnTo>
                    <a:pt x="11824716" y="682253"/>
                  </a:lnTo>
                  <a:lnTo>
                    <a:pt x="11765592" y="717175"/>
                  </a:lnTo>
                  <a:lnTo>
                    <a:pt x="11706468" y="751044"/>
                  </a:lnTo>
                  <a:lnTo>
                    <a:pt x="11647345" y="783871"/>
                  </a:lnTo>
                  <a:lnTo>
                    <a:pt x="11588221" y="815666"/>
                  </a:lnTo>
                  <a:lnTo>
                    <a:pt x="11529098" y="846440"/>
                  </a:lnTo>
                  <a:lnTo>
                    <a:pt x="11469974" y="876204"/>
                  </a:lnTo>
                  <a:lnTo>
                    <a:pt x="11410850" y="904968"/>
                  </a:lnTo>
                  <a:lnTo>
                    <a:pt x="11351727" y="932743"/>
                  </a:lnTo>
                  <a:lnTo>
                    <a:pt x="11292603" y="959539"/>
                  </a:lnTo>
                  <a:lnTo>
                    <a:pt x="11233480" y="985368"/>
                  </a:lnTo>
                  <a:lnTo>
                    <a:pt x="11174356" y="1010239"/>
                  </a:lnTo>
                  <a:lnTo>
                    <a:pt x="11115233" y="1034164"/>
                  </a:lnTo>
                  <a:lnTo>
                    <a:pt x="11056109" y="1057153"/>
                  </a:lnTo>
                  <a:lnTo>
                    <a:pt x="10996985" y="1079217"/>
                  </a:lnTo>
                  <a:lnTo>
                    <a:pt x="10937862" y="1100366"/>
                  </a:lnTo>
                  <a:lnTo>
                    <a:pt x="10878738" y="1120610"/>
                  </a:lnTo>
                  <a:lnTo>
                    <a:pt x="10819615" y="1139962"/>
                  </a:lnTo>
                  <a:lnTo>
                    <a:pt x="10760491" y="1158431"/>
                  </a:lnTo>
                  <a:lnTo>
                    <a:pt x="10701367" y="1176027"/>
                  </a:lnTo>
                  <a:lnTo>
                    <a:pt x="10642244" y="1192762"/>
                  </a:lnTo>
                  <a:lnTo>
                    <a:pt x="10583120" y="1208647"/>
                  </a:lnTo>
                  <a:lnTo>
                    <a:pt x="10523997" y="1223691"/>
                  </a:lnTo>
                  <a:lnTo>
                    <a:pt x="10464873" y="1237905"/>
                  </a:lnTo>
                  <a:lnTo>
                    <a:pt x="10405750" y="1251301"/>
                  </a:lnTo>
                  <a:lnTo>
                    <a:pt x="10346626" y="1263888"/>
                  </a:lnTo>
                  <a:lnTo>
                    <a:pt x="10287502" y="1275678"/>
                  </a:lnTo>
                  <a:lnTo>
                    <a:pt x="10228379" y="1286680"/>
                  </a:lnTo>
                  <a:lnTo>
                    <a:pt x="10169255" y="1296906"/>
                  </a:lnTo>
                  <a:lnTo>
                    <a:pt x="10110132" y="1306367"/>
                  </a:lnTo>
                  <a:lnTo>
                    <a:pt x="10051008" y="1315072"/>
                  </a:lnTo>
                  <a:lnTo>
                    <a:pt x="9991885" y="1323033"/>
                  </a:lnTo>
                  <a:lnTo>
                    <a:pt x="9932761" y="1330260"/>
                  </a:lnTo>
                  <a:lnTo>
                    <a:pt x="9873637" y="1336763"/>
                  </a:lnTo>
                  <a:lnTo>
                    <a:pt x="9814514" y="1342554"/>
                  </a:lnTo>
                  <a:lnTo>
                    <a:pt x="9755390" y="1347644"/>
                  </a:lnTo>
                  <a:lnTo>
                    <a:pt x="9696267" y="1352041"/>
                  </a:lnTo>
                  <a:lnTo>
                    <a:pt x="9637143" y="1355759"/>
                  </a:lnTo>
                  <a:lnTo>
                    <a:pt x="9578019" y="1358806"/>
                  </a:lnTo>
                  <a:lnTo>
                    <a:pt x="9518896" y="1361193"/>
                  </a:lnTo>
                  <a:lnTo>
                    <a:pt x="9459772" y="1362932"/>
                  </a:lnTo>
                  <a:lnTo>
                    <a:pt x="9400649" y="1364033"/>
                  </a:lnTo>
                  <a:lnTo>
                    <a:pt x="9341525" y="1364506"/>
                  </a:lnTo>
                  <a:lnTo>
                    <a:pt x="9282402" y="1364363"/>
                  </a:lnTo>
                  <a:lnTo>
                    <a:pt x="9223278" y="1363613"/>
                  </a:lnTo>
                  <a:lnTo>
                    <a:pt x="9164154" y="1362268"/>
                  </a:lnTo>
                  <a:lnTo>
                    <a:pt x="9105031" y="1360337"/>
                  </a:lnTo>
                  <a:lnTo>
                    <a:pt x="9045907" y="1357833"/>
                  </a:lnTo>
                  <a:lnTo>
                    <a:pt x="8986784" y="1354764"/>
                  </a:lnTo>
                  <a:lnTo>
                    <a:pt x="8927660" y="1351143"/>
                  </a:lnTo>
                  <a:lnTo>
                    <a:pt x="8868536" y="1346979"/>
                  </a:lnTo>
                  <a:lnTo>
                    <a:pt x="8809413" y="1342283"/>
                  </a:lnTo>
                  <a:lnTo>
                    <a:pt x="8750289" y="1337066"/>
                  </a:lnTo>
                  <a:lnTo>
                    <a:pt x="8691166" y="1331339"/>
                  </a:lnTo>
                  <a:lnTo>
                    <a:pt x="8632042" y="1325112"/>
                  </a:lnTo>
                  <a:lnTo>
                    <a:pt x="8572919" y="1318396"/>
                  </a:lnTo>
                  <a:lnTo>
                    <a:pt x="8513795" y="1311201"/>
                  </a:lnTo>
                  <a:lnTo>
                    <a:pt x="8454671" y="1303538"/>
                  </a:lnTo>
                  <a:lnTo>
                    <a:pt x="8395548" y="1295417"/>
                  </a:lnTo>
                  <a:lnTo>
                    <a:pt x="8336424" y="1286850"/>
                  </a:lnTo>
                  <a:lnTo>
                    <a:pt x="8277301" y="1277847"/>
                  </a:lnTo>
                  <a:lnTo>
                    <a:pt x="8218177" y="1268419"/>
                  </a:lnTo>
                  <a:lnTo>
                    <a:pt x="8159054" y="1258576"/>
                  </a:lnTo>
                  <a:lnTo>
                    <a:pt x="8099930" y="1248328"/>
                  </a:lnTo>
                  <a:lnTo>
                    <a:pt x="8040806" y="1237687"/>
                  </a:lnTo>
                  <a:lnTo>
                    <a:pt x="7981683" y="1226663"/>
                  </a:lnTo>
                  <a:lnTo>
                    <a:pt x="7922559" y="1215267"/>
                  </a:lnTo>
                  <a:lnTo>
                    <a:pt x="7863436" y="1203510"/>
                  </a:lnTo>
                  <a:lnTo>
                    <a:pt x="7804312" y="1191401"/>
                  </a:lnTo>
                  <a:lnTo>
                    <a:pt x="7745188" y="1178952"/>
                  </a:lnTo>
                  <a:lnTo>
                    <a:pt x="7686065" y="1166173"/>
                  </a:lnTo>
                  <a:lnTo>
                    <a:pt x="7626941" y="1153076"/>
                  </a:lnTo>
                  <a:lnTo>
                    <a:pt x="7567818" y="1139669"/>
                  </a:lnTo>
                  <a:lnTo>
                    <a:pt x="7508694" y="1125965"/>
                  </a:lnTo>
                  <a:lnTo>
                    <a:pt x="7449571" y="1111974"/>
                  </a:lnTo>
                  <a:lnTo>
                    <a:pt x="7390447" y="1097707"/>
                  </a:lnTo>
                  <a:lnTo>
                    <a:pt x="7331323" y="1083173"/>
                  </a:lnTo>
                  <a:lnTo>
                    <a:pt x="7213076" y="1053351"/>
                  </a:lnTo>
                  <a:lnTo>
                    <a:pt x="7094829" y="1022593"/>
                  </a:lnTo>
                  <a:lnTo>
                    <a:pt x="6976582" y="990984"/>
                  </a:lnTo>
                  <a:lnTo>
                    <a:pt x="6858335" y="958609"/>
                  </a:lnTo>
                  <a:lnTo>
                    <a:pt x="6740088" y="925553"/>
                  </a:lnTo>
                  <a:lnTo>
                    <a:pt x="6621840" y="891902"/>
                  </a:lnTo>
                  <a:lnTo>
                    <a:pt x="6444470" y="840495"/>
                  </a:lnTo>
                  <a:lnTo>
                    <a:pt x="6267099" y="788226"/>
                  </a:lnTo>
                  <a:lnTo>
                    <a:pt x="5557616" y="576280"/>
                  </a:lnTo>
                  <a:lnTo>
                    <a:pt x="5321122" y="506765"/>
                  </a:lnTo>
                  <a:lnTo>
                    <a:pt x="5143751" y="455709"/>
                  </a:lnTo>
                  <a:lnTo>
                    <a:pt x="5025504" y="422345"/>
                  </a:lnTo>
                  <a:lnTo>
                    <a:pt x="4907257" y="389619"/>
                  </a:lnTo>
                  <a:lnTo>
                    <a:pt x="4789009" y="357617"/>
                  </a:lnTo>
                  <a:lnTo>
                    <a:pt x="4670762" y="326422"/>
                  </a:lnTo>
                  <a:lnTo>
                    <a:pt x="4552515" y="296122"/>
                  </a:lnTo>
                  <a:lnTo>
                    <a:pt x="4434268" y="266799"/>
                  </a:lnTo>
                  <a:lnTo>
                    <a:pt x="4375144" y="252532"/>
                  </a:lnTo>
                  <a:lnTo>
                    <a:pt x="4316021" y="238540"/>
                  </a:lnTo>
                  <a:lnTo>
                    <a:pt x="4256897" y="224836"/>
                  </a:lnTo>
                  <a:lnTo>
                    <a:pt x="4197774" y="211430"/>
                  </a:lnTo>
                  <a:lnTo>
                    <a:pt x="4138650" y="198332"/>
                  </a:lnTo>
                  <a:lnTo>
                    <a:pt x="4079527" y="185554"/>
                  </a:lnTo>
                  <a:lnTo>
                    <a:pt x="4020403" y="173105"/>
                  </a:lnTo>
                  <a:lnTo>
                    <a:pt x="3961279" y="160996"/>
                  </a:lnTo>
                  <a:lnTo>
                    <a:pt x="3902156" y="149238"/>
                  </a:lnTo>
                  <a:lnTo>
                    <a:pt x="3843032" y="137842"/>
                  </a:lnTo>
                  <a:lnTo>
                    <a:pt x="3783909" y="126819"/>
                  </a:lnTo>
                  <a:lnTo>
                    <a:pt x="3724785" y="116178"/>
                  </a:lnTo>
                  <a:lnTo>
                    <a:pt x="3665661" y="105930"/>
                  </a:lnTo>
                  <a:lnTo>
                    <a:pt x="3606538" y="96087"/>
                  </a:lnTo>
                  <a:lnTo>
                    <a:pt x="3547414" y="86658"/>
                  </a:lnTo>
                  <a:lnTo>
                    <a:pt x="3488291" y="77655"/>
                  </a:lnTo>
                  <a:lnTo>
                    <a:pt x="3429167" y="69088"/>
                  </a:lnTo>
                  <a:lnTo>
                    <a:pt x="3370044" y="60968"/>
                  </a:lnTo>
                  <a:lnTo>
                    <a:pt x="3310920" y="53305"/>
                  </a:lnTo>
                  <a:lnTo>
                    <a:pt x="3251796" y="46110"/>
                  </a:lnTo>
                  <a:lnTo>
                    <a:pt x="3192673" y="39394"/>
                  </a:lnTo>
                  <a:lnTo>
                    <a:pt x="3133549" y="33167"/>
                  </a:lnTo>
                  <a:lnTo>
                    <a:pt x="3074426" y="27439"/>
                  </a:lnTo>
                  <a:lnTo>
                    <a:pt x="3015302" y="22223"/>
                  </a:lnTo>
                  <a:lnTo>
                    <a:pt x="2956178" y="17527"/>
                  </a:lnTo>
                  <a:lnTo>
                    <a:pt x="2897055" y="13363"/>
                  </a:lnTo>
                  <a:lnTo>
                    <a:pt x="2837931" y="9742"/>
                  </a:lnTo>
                  <a:lnTo>
                    <a:pt x="2778808" y="6673"/>
                  </a:lnTo>
                  <a:lnTo>
                    <a:pt x="2719684" y="4169"/>
                  </a:lnTo>
                  <a:lnTo>
                    <a:pt x="2660561" y="2238"/>
                  </a:lnTo>
                  <a:lnTo>
                    <a:pt x="2601437" y="893"/>
                  </a:lnTo>
                  <a:lnTo>
                    <a:pt x="2542313" y="143"/>
                  </a:lnTo>
                  <a:lnTo>
                    <a:pt x="248319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692" y="351399"/>
              <a:ext cx="11824970" cy="5619115"/>
            </a:xfrm>
            <a:custGeom>
              <a:avLst/>
              <a:gdLst/>
              <a:ahLst/>
              <a:cxnLst/>
              <a:rect l="l" t="t" r="r" b="b"/>
              <a:pathLst>
                <a:path w="11824970" h="5619115">
                  <a:moveTo>
                    <a:pt x="0" y="682253"/>
                  </a:moveTo>
                  <a:lnTo>
                    <a:pt x="59123" y="647331"/>
                  </a:lnTo>
                  <a:lnTo>
                    <a:pt x="118247" y="613462"/>
                  </a:lnTo>
                  <a:lnTo>
                    <a:pt x="177370" y="580635"/>
                  </a:lnTo>
                  <a:lnTo>
                    <a:pt x="236494" y="548840"/>
                  </a:lnTo>
                  <a:lnTo>
                    <a:pt x="295617" y="518066"/>
                  </a:lnTo>
                  <a:lnTo>
                    <a:pt x="354741" y="488302"/>
                  </a:lnTo>
                  <a:lnTo>
                    <a:pt x="413865" y="459538"/>
                  </a:lnTo>
                  <a:lnTo>
                    <a:pt x="472988" y="431763"/>
                  </a:lnTo>
                  <a:lnTo>
                    <a:pt x="532112" y="404966"/>
                  </a:lnTo>
                  <a:lnTo>
                    <a:pt x="591235" y="379138"/>
                  </a:lnTo>
                  <a:lnTo>
                    <a:pt x="650359" y="354267"/>
                  </a:lnTo>
                  <a:lnTo>
                    <a:pt x="709482" y="330342"/>
                  </a:lnTo>
                  <a:lnTo>
                    <a:pt x="768606" y="307353"/>
                  </a:lnTo>
                  <a:lnTo>
                    <a:pt x="827730" y="285289"/>
                  </a:lnTo>
                  <a:lnTo>
                    <a:pt x="886853" y="264140"/>
                  </a:lnTo>
                  <a:lnTo>
                    <a:pt x="945977" y="243895"/>
                  </a:lnTo>
                  <a:lnTo>
                    <a:pt x="1005100" y="224544"/>
                  </a:lnTo>
                  <a:lnTo>
                    <a:pt x="1064224" y="206075"/>
                  </a:lnTo>
                  <a:lnTo>
                    <a:pt x="1123348" y="188479"/>
                  </a:lnTo>
                  <a:lnTo>
                    <a:pt x="1182471" y="171743"/>
                  </a:lnTo>
                  <a:lnTo>
                    <a:pt x="1241595" y="155859"/>
                  </a:lnTo>
                  <a:lnTo>
                    <a:pt x="1300718" y="140815"/>
                  </a:lnTo>
                  <a:lnTo>
                    <a:pt x="1359842" y="126601"/>
                  </a:lnTo>
                  <a:lnTo>
                    <a:pt x="1418965" y="113205"/>
                  </a:lnTo>
                  <a:lnTo>
                    <a:pt x="1478089" y="100618"/>
                  </a:lnTo>
                  <a:lnTo>
                    <a:pt x="1537213" y="88828"/>
                  </a:lnTo>
                  <a:lnTo>
                    <a:pt x="1596336" y="77826"/>
                  </a:lnTo>
                  <a:lnTo>
                    <a:pt x="1655460" y="67599"/>
                  </a:lnTo>
                  <a:lnTo>
                    <a:pt x="1714583" y="58139"/>
                  </a:lnTo>
                  <a:lnTo>
                    <a:pt x="1773707" y="49434"/>
                  </a:lnTo>
                  <a:lnTo>
                    <a:pt x="1832830" y="41473"/>
                  </a:lnTo>
                  <a:lnTo>
                    <a:pt x="1891954" y="34246"/>
                  </a:lnTo>
                  <a:lnTo>
                    <a:pt x="1951078" y="27743"/>
                  </a:lnTo>
                  <a:lnTo>
                    <a:pt x="2010201" y="21951"/>
                  </a:lnTo>
                  <a:lnTo>
                    <a:pt x="2069325" y="16862"/>
                  </a:lnTo>
                  <a:lnTo>
                    <a:pt x="2128448" y="12464"/>
                  </a:lnTo>
                  <a:lnTo>
                    <a:pt x="2187572" y="8747"/>
                  </a:lnTo>
                  <a:lnTo>
                    <a:pt x="2246696" y="5700"/>
                  </a:lnTo>
                  <a:lnTo>
                    <a:pt x="2305819" y="3312"/>
                  </a:lnTo>
                  <a:lnTo>
                    <a:pt x="2364943" y="1574"/>
                  </a:lnTo>
                  <a:lnTo>
                    <a:pt x="2424066" y="473"/>
                  </a:lnTo>
                  <a:lnTo>
                    <a:pt x="2483190" y="0"/>
                  </a:lnTo>
                  <a:lnTo>
                    <a:pt x="2542313" y="143"/>
                  </a:lnTo>
                  <a:lnTo>
                    <a:pt x="2601437" y="893"/>
                  </a:lnTo>
                  <a:lnTo>
                    <a:pt x="2660561" y="2238"/>
                  </a:lnTo>
                  <a:lnTo>
                    <a:pt x="2719684" y="4169"/>
                  </a:lnTo>
                  <a:lnTo>
                    <a:pt x="2778808" y="6673"/>
                  </a:lnTo>
                  <a:lnTo>
                    <a:pt x="2837931" y="9742"/>
                  </a:lnTo>
                  <a:lnTo>
                    <a:pt x="2897055" y="13363"/>
                  </a:lnTo>
                  <a:lnTo>
                    <a:pt x="2956178" y="17527"/>
                  </a:lnTo>
                  <a:lnTo>
                    <a:pt x="3015302" y="22223"/>
                  </a:lnTo>
                  <a:lnTo>
                    <a:pt x="3074426" y="27439"/>
                  </a:lnTo>
                  <a:lnTo>
                    <a:pt x="3133549" y="33167"/>
                  </a:lnTo>
                  <a:lnTo>
                    <a:pt x="3192673" y="39394"/>
                  </a:lnTo>
                  <a:lnTo>
                    <a:pt x="3251796" y="46110"/>
                  </a:lnTo>
                  <a:lnTo>
                    <a:pt x="3310920" y="53305"/>
                  </a:lnTo>
                  <a:lnTo>
                    <a:pt x="3370044" y="60968"/>
                  </a:lnTo>
                  <a:lnTo>
                    <a:pt x="3429167" y="69088"/>
                  </a:lnTo>
                  <a:lnTo>
                    <a:pt x="3488291" y="77655"/>
                  </a:lnTo>
                  <a:lnTo>
                    <a:pt x="3547414" y="86658"/>
                  </a:lnTo>
                  <a:lnTo>
                    <a:pt x="3606538" y="96087"/>
                  </a:lnTo>
                  <a:lnTo>
                    <a:pt x="3665661" y="105930"/>
                  </a:lnTo>
                  <a:lnTo>
                    <a:pt x="3724785" y="116178"/>
                  </a:lnTo>
                  <a:lnTo>
                    <a:pt x="3783909" y="126819"/>
                  </a:lnTo>
                  <a:lnTo>
                    <a:pt x="3843032" y="137842"/>
                  </a:lnTo>
                  <a:lnTo>
                    <a:pt x="3902156" y="149238"/>
                  </a:lnTo>
                  <a:lnTo>
                    <a:pt x="3961279" y="160996"/>
                  </a:lnTo>
                  <a:lnTo>
                    <a:pt x="4020403" y="173105"/>
                  </a:lnTo>
                  <a:lnTo>
                    <a:pt x="4079527" y="185554"/>
                  </a:lnTo>
                  <a:lnTo>
                    <a:pt x="4138650" y="198332"/>
                  </a:lnTo>
                  <a:lnTo>
                    <a:pt x="4197774" y="211430"/>
                  </a:lnTo>
                  <a:lnTo>
                    <a:pt x="4256897" y="224836"/>
                  </a:lnTo>
                  <a:lnTo>
                    <a:pt x="4316021" y="238540"/>
                  </a:lnTo>
                  <a:lnTo>
                    <a:pt x="4375144" y="252532"/>
                  </a:lnTo>
                  <a:lnTo>
                    <a:pt x="4434268" y="266799"/>
                  </a:lnTo>
                  <a:lnTo>
                    <a:pt x="4493392" y="281333"/>
                  </a:lnTo>
                  <a:lnTo>
                    <a:pt x="4552515" y="296122"/>
                  </a:lnTo>
                  <a:lnTo>
                    <a:pt x="4611639" y="311155"/>
                  </a:lnTo>
                  <a:lnTo>
                    <a:pt x="4670762" y="326422"/>
                  </a:lnTo>
                  <a:lnTo>
                    <a:pt x="4729886" y="341913"/>
                  </a:lnTo>
                  <a:lnTo>
                    <a:pt x="4789009" y="357617"/>
                  </a:lnTo>
                  <a:lnTo>
                    <a:pt x="4848133" y="373522"/>
                  </a:lnTo>
                  <a:lnTo>
                    <a:pt x="4907257" y="389619"/>
                  </a:lnTo>
                  <a:lnTo>
                    <a:pt x="4966380" y="405897"/>
                  </a:lnTo>
                  <a:lnTo>
                    <a:pt x="5025504" y="422345"/>
                  </a:lnTo>
                  <a:lnTo>
                    <a:pt x="5084627" y="438953"/>
                  </a:lnTo>
                  <a:lnTo>
                    <a:pt x="5143751" y="455709"/>
                  </a:lnTo>
                  <a:lnTo>
                    <a:pt x="5202875" y="472604"/>
                  </a:lnTo>
                  <a:lnTo>
                    <a:pt x="5261998" y="489626"/>
                  </a:lnTo>
                  <a:lnTo>
                    <a:pt x="5321122" y="506765"/>
                  </a:lnTo>
                  <a:lnTo>
                    <a:pt x="5380245" y="524011"/>
                  </a:lnTo>
                  <a:lnTo>
                    <a:pt x="5439369" y="541352"/>
                  </a:lnTo>
                  <a:lnTo>
                    <a:pt x="5498492" y="558779"/>
                  </a:lnTo>
                  <a:lnTo>
                    <a:pt x="5557616" y="576280"/>
                  </a:lnTo>
                  <a:lnTo>
                    <a:pt x="5616740" y="593844"/>
                  </a:lnTo>
                  <a:lnTo>
                    <a:pt x="5675863" y="611462"/>
                  </a:lnTo>
                  <a:lnTo>
                    <a:pt x="5734987" y="629123"/>
                  </a:lnTo>
                  <a:lnTo>
                    <a:pt x="5794110" y="646815"/>
                  </a:lnTo>
                  <a:lnTo>
                    <a:pt x="5853234" y="664529"/>
                  </a:lnTo>
                  <a:lnTo>
                    <a:pt x="5912357" y="682253"/>
                  </a:lnTo>
                  <a:lnTo>
                    <a:pt x="5971481" y="699977"/>
                  </a:lnTo>
                  <a:lnTo>
                    <a:pt x="6030605" y="717691"/>
                  </a:lnTo>
                  <a:lnTo>
                    <a:pt x="6089728" y="735383"/>
                  </a:lnTo>
                  <a:lnTo>
                    <a:pt x="6148852" y="753044"/>
                  </a:lnTo>
                  <a:lnTo>
                    <a:pt x="6207975" y="770661"/>
                  </a:lnTo>
                  <a:lnTo>
                    <a:pt x="6267099" y="788226"/>
                  </a:lnTo>
                  <a:lnTo>
                    <a:pt x="6326223" y="805727"/>
                  </a:lnTo>
                  <a:lnTo>
                    <a:pt x="6385346" y="823154"/>
                  </a:lnTo>
                  <a:lnTo>
                    <a:pt x="6444470" y="840495"/>
                  </a:lnTo>
                  <a:lnTo>
                    <a:pt x="6503593" y="857741"/>
                  </a:lnTo>
                  <a:lnTo>
                    <a:pt x="6562717" y="874880"/>
                  </a:lnTo>
                  <a:lnTo>
                    <a:pt x="6621840" y="891902"/>
                  </a:lnTo>
                  <a:lnTo>
                    <a:pt x="6680964" y="908797"/>
                  </a:lnTo>
                  <a:lnTo>
                    <a:pt x="6740088" y="925553"/>
                  </a:lnTo>
                  <a:lnTo>
                    <a:pt x="6799211" y="942161"/>
                  </a:lnTo>
                  <a:lnTo>
                    <a:pt x="6858335" y="958609"/>
                  </a:lnTo>
                  <a:lnTo>
                    <a:pt x="6917458" y="974887"/>
                  </a:lnTo>
                  <a:lnTo>
                    <a:pt x="6976582" y="990984"/>
                  </a:lnTo>
                  <a:lnTo>
                    <a:pt x="7035706" y="1006889"/>
                  </a:lnTo>
                  <a:lnTo>
                    <a:pt x="7094829" y="1022593"/>
                  </a:lnTo>
                  <a:lnTo>
                    <a:pt x="7153953" y="1038083"/>
                  </a:lnTo>
                  <a:lnTo>
                    <a:pt x="7213076" y="1053351"/>
                  </a:lnTo>
                  <a:lnTo>
                    <a:pt x="7272200" y="1068384"/>
                  </a:lnTo>
                  <a:lnTo>
                    <a:pt x="7331323" y="1083173"/>
                  </a:lnTo>
                  <a:lnTo>
                    <a:pt x="7390447" y="1097707"/>
                  </a:lnTo>
                  <a:lnTo>
                    <a:pt x="7449571" y="1111974"/>
                  </a:lnTo>
                  <a:lnTo>
                    <a:pt x="7508694" y="1125965"/>
                  </a:lnTo>
                  <a:lnTo>
                    <a:pt x="7567818" y="1139669"/>
                  </a:lnTo>
                  <a:lnTo>
                    <a:pt x="7626941" y="1153076"/>
                  </a:lnTo>
                  <a:lnTo>
                    <a:pt x="7686065" y="1166173"/>
                  </a:lnTo>
                  <a:lnTo>
                    <a:pt x="7745188" y="1178952"/>
                  </a:lnTo>
                  <a:lnTo>
                    <a:pt x="7804312" y="1191401"/>
                  </a:lnTo>
                  <a:lnTo>
                    <a:pt x="7863436" y="1203510"/>
                  </a:lnTo>
                  <a:lnTo>
                    <a:pt x="7922559" y="1215267"/>
                  </a:lnTo>
                  <a:lnTo>
                    <a:pt x="7981683" y="1226663"/>
                  </a:lnTo>
                  <a:lnTo>
                    <a:pt x="8040806" y="1237687"/>
                  </a:lnTo>
                  <a:lnTo>
                    <a:pt x="8099930" y="1248328"/>
                  </a:lnTo>
                  <a:lnTo>
                    <a:pt x="8159054" y="1258576"/>
                  </a:lnTo>
                  <a:lnTo>
                    <a:pt x="8218177" y="1268419"/>
                  </a:lnTo>
                  <a:lnTo>
                    <a:pt x="8277301" y="1277847"/>
                  </a:lnTo>
                  <a:lnTo>
                    <a:pt x="8336424" y="1286850"/>
                  </a:lnTo>
                  <a:lnTo>
                    <a:pt x="8395548" y="1295417"/>
                  </a:lnTo>
                  <a:lnTo>
                    <a:pt x="8454671" y="1303538"/>
                  </a:lnTo>
                  <a:lnTo>
                    <a:pt x="8513795" y="1311201"/>
                  </a:lnTo>
                  <a:lnTo>
                    <a:pt x="8572919" y="1318396"/>
                  </a:lnTo>
                  <a:lnTo>
                    <a:pt x="8632042" y="1325112"/>
                  </a:lnTo>
                  <a:lnTo>
                    <a:pt x="8691166" y="1331339"/>
                  </a:lnTo>
                  <a:lnTo>
                    <a:pt x="8750289" y="1337066"/>
                  </a:lnTo>
                  <a:lnTo>
                    <a:pt x="8809413" y="1342283"/>
                  </a:lnTo>
                  <a:lnTo>
                    <a:pt x="8868536" y="1346979"/>
                  </a:lnTo>
                  <a:lnTo>
                    <a:pt x="8927660" y="1351143"/>
                  </a:lnTo>
                  <a:lnTo>
                    <a:pt x="8986784" y="1354764"/>
                  </a:lnTo>
                  <a:lnTo>
                    <a:pt x="9045907" y="1357833"/>
                  </a:lnTo>
                  <a:lnTo>
                    <a:pt x="9105031" y="1360337"/>
                  </a:lnTo>
                  <a:lnTo>
                    <a:pt x="9164154" y="1362268"/>
                  </a:lnTo>
                  <a:lnTo>
                    <a:pt x="9223278" y="1363613"/>
                  </a:lnTo>
                  <a:lnTo>
                    <a:pt x="9282402" y="1364363"/>
                  </a:lnTo>
                  <a:lnTo>
                    <a:pt x="9341525" y="1364506"/>
                  </a:lnTo>
                  <a:lnTo>
                    <a:pt x="9400649" y="1364033"/>
                  </a:lnTo>
                  <a:lnTo>
                    <a:pt x="9459772" y="1362932"/>
                  </a:lnTo>
                  <a:lnTo>
                    <a:pt x="9518896" y="1361193"/>
                  </a:lnTo>
                  <a:lnTo>
                    <a:pt x="9578019" y="1358806"/>
                  </a:lnTo>
                  <a:lnTo>
                    <a:pt x="9637143" y="1355759"/>
                  </a:lnTo>
                  <a:lnTo>
                    <a:pt x="9696267" y="1352041"/>
                  </a:lnTo>
                  <a:lnTo>
                    <a:pt x="9755390" y="1347644"/>
                  </a:lnTo>
                  <a:lnTo>
                    <a:pt x="9814514" y="1342554"/>
                  </a:lnTo>
                  <a:lnTo>
                    <a:pt x="9873637" y="1336763"/>
                  </a:lnTo>
                  <a:lnTo>
                    <a:pt x="9932761" y="1330260"/>
                  </a:lnTo>
                  <a:lnTo>
                    <a:pt x="9991885" y="1323033"/>
                  </a:lnTo>
                  <a:lnTo>
                    <a:pt x="10051008" y="1315072"/>
                  </a:lnTo>
                  <a:lnTo>
                    <a:pt x="10110132" y="1306367"/>
                  </a:lnTo>
                  <a:lnTo>
                    <a:pt x="10169255" y="1296906"/>
                  </a:lnTo>
                  <a:lnTo>
                    <a:pt x="10228379" y="1286680"/>
                  </a:lnTo>
                  <a:lnTo>
                    <a:pt x="10287502" y="1275678"/>
                  </a:lnTo>
                  <a:lnTo>
                    <a:pt x="10346626" y="1263888"/>
                  </a:lnTo>
                  <a:lnTo>
                    <a:pt x="10405750" y="1251301"/>
                  </a:lnTo>
                  <a:lnTo>
                    <a:pt x="10464873" y="1237905"/>
                  </a:lnTo>
                  <a:lnTo>
                    <a:pt x="10523997" y="1223691"/>
                  </a:lnTo>
                  <a:lnTo>
                    <a:pt x="10583120" y="1208647"/>
                  </a:lnTo>
                  <a:lnTo>
                    <a:pt x="10642244" y="1192762"/>
                  </a:lnTo>
                  <a:lnTo>
                    <a:pt x="10701367" y="1176027"/>
                  </a:lnTo>
                  <a:lnTo>
                    <a:pt x="10760491" y="1158431"/>
                  </a:lnTo>
                  <a:lnTo>
                    <a:pt x="10819615" y="1139962"/>
                  </a:lnTo>
                  <a:lnTo>
                    <a:pt x="10878738" y="1120610"/>
                  </a:lnTo>
                  <a:lnTo>
                    <a:pt x="10937862" y="1100366"/>
                  </a:lnTo>
                  <a:lnTo>
                    <a:pt x="10996985" y="1079217"/>
                  </a:lnTo>
                  <a:lnTo>
                    <a:pt x="11056109" y="1057153"/>
                  </a:lnTo>
                  <a:lnTo>
                    <a:pt x="11115233" y="1034164"/>
                  </a:lnTo>
                  <a:lnTo>
                    <a:pt x="11174356" y="1010239"/>
                  </a:lnTo>
                  <a:lnTo>
                    <a:pt x="11233480" y="985368"/>
                  </a:lnTo>
                  <a:lnTo>
                    <a:pt x="11292603" y="959539"/>
                  </a:lnTo>
                  <a:lnTo>
                    <a:pt x="11351727" y="932743"/>
                  </a:lnTo>
                  <a:lnTo>
                    <a:pt x="11410850" y="904968"/>
                  </a:lnTo>
                  <a:lnTo>
                    <a:pt x="11469974" y="876204"/>
                  </a:lnTo>
                  <a:lnTo>
                    <a:pt x="11529098" y="846440"/>
                  </a:lnTo>
                  <a:lnTo>
                    <a:pt x="11588221" y="815666"/>
                  </a:lnTo>
                  <a:lnTo>
                    <a:pt x="11647345" y="783871"/>
                  </a:lnTo>
                  <a:lnTo>
                    <a:pt x="11706468" y="751044"/>
                  </a:lnTo>
                  <a:lnTo>
                    <a:pt x="11765592" y="717175"/>
                  </a:lnTo>
                  <a:lnTo>
                    <a:pt x="11824716" y="682253"/>
                  </a:lnTo>
                  <a:lnTo>
                    <a:pt x="11824716" y="4936499"/>
                  </a:lnTo>
                  <a:lnTo>
                    <a:pt x="11765592" y="4971421"/>
                  </a:lnTo>
                  <a:lnTo>
                    <a:pt x="11706468" y="5005290"/>
                  </a:lnTo>
                  <a:lnTo>
                    <a:pt x="11647345" y="5038117"/>
                  </a:lnTo>
                  <a:lnTo>
                    <a:pt x="11588221" y="5069912"/>
                  </a:lnTo>
                  <a:lnTo>
                    <a:pt x="11529098" y="5100686"/>
                  </a:lnTo>
                  <a:lnTo>
                    <a:pt x="11469974" y="5130450"/>
                  </a:lnTo>
                  <a:lnTo>
                    <a:pt x="11410850" y="5159214"/>
                  </a:lnTo>
                  <a:lnTo>
                    <a:pt x="11351727" y="5186989"/>
                  </a:lnTo>
                  <a:lnTo>
                    <a:pt x="11292603" y="5213785"/>
                  </a:lnTo>
                  <a:lnTo>
                    <a:pt x="11233480" y="5239614"/>
                  </a:lnTo>
                  <a:lnTo>
                    <a:pt x="11174356" y="5264485"/>
                  </a:lnTo>
                  <a:lnTo>
                    <a:pt x="11115233" y="5288410"/>
                  </a:lnTo>
                  <a:lnTo>
                    <a:pt x="11056109" y="5311399"/>
                  </a:lnTo>
                  <a:lnTo>
                    <a:pt x="10996985" y="5333463"/>
                  </a:lnTo>
                  <a:lnTo>
                    <a:pt x="10937862" y="5354612"/>
                  </a:lnTo>
                  <a:lnTo>
                    <a:pt x="10878738" y="5374856"/>
                  </a:lnTo>
                  <a:lnTo>
                    <a:pt x="10819615" y="5394208"/>
                  </a:lnTo>
                  <a:lnTo>
                    <a:pt x="10760491" y="5412677"/>
                  </a:lnTo>
                  <a:lnTo>
                    <a:pt x="10701367" y="5430273"/>
                  </a:lnTo>
                  <a:lnTo>
                    <a:pt x="10642244" y="5447008"/>
                  </a:lnTo>
                  <a:lnTo>
                    <a:pt x="10583120" y="5462893"/>
                  </a:lnTo>
                  <a:lnTo>
                    <a:pt x="10523997" y="5477937"/>
                  </a:lnTo>
                  <a:lnTo>
                    <a:pt x="10464873" y="5492151"/>
                  </a:lnTo>
                  <a:lnTo>
                    <a:pt x="10405750" y="5505547"/>
                  </a:lnTo>
                  <a:lnTo>
                    <a:pt x="10346626" y="5518134"/>
                  </a:lnTo>
                  <a:lnTo>
                    <a:pt x="10287502" y="5529924"/>
                  </a:lnTo>
                  <a:lnTo>
                    <a:pt x="10228379" y="5540926"/>
                  </a:lnTo>
                  <a:lnTo>
                    <a:pt x="10169255" y="5551152"/>
                  </a:lnTo>
                  <a:lnTo>
                    <a:pt x="10110132" y="5560613"/>
                  </a:lnTo>
                  <a:lnTo>
                    <a:pt x="10051008" y="5569318"/>
                  </a:lnTo>
                  <a:lnTo>
                    <a:pt x="9991885" y="5577279"/>
                  </a:lnTo>
                  <a:lnTo>
                    <a:pt x="9932761" y="5584506"/>
                  </a:lnTo>
                  <a:lnTo>
                    <a:pt x="9873637" y="5591009"/>
                  </a:lnTo>
                  <a:lnTo>
                    <a:pt x="9814514" y="5596800"/>
                  </a:lnTo>
                  <a:lnTo>
                    <a:pt x="9755390" y="5601890"/>
                  </a:lnTo>
                  <a:lnTo>
                    <a:pt x="9696267" y="5606287"/>
                  </a:lnTo>
                  <a:lnTo>
                    <a:pt x="9637143" y="5610005"/>
                  </a:lnTo>
                  <a:lnTo>
                    <a:pt x="9578019" y="5613052"/>
                  </a:lnTo>
                  <a:lnTo>
                    <a:pt x="9518896" y="5615439"/>
                  </a:lnTo>
                  <a:lnTo>
                    <a:pt x="9459772" y="5617178"/>
                  </a:lnTo>
                  <a:lnTo>
                    <a:pt x="9400649" y="5618279"/>
                  </a:lnTo>
                  <a:lnTo>
                    <a:pt x="9341525" y="5618752"/>
                  </a:lnTo>
                  <a:lnTo>
                    <a:pt x="9282402" y="5618609"/>
                  </a:lnTo>
                  <a:lnTo>
                    <a:pt x="9223278" y="5617859"/>
                  </a:lnTo>
                  <a:lnTo>
                    <a:pt x="9164154" y="5616514"/>
                  </a:lnTo>
                  <a:lnTo>
                    <a:pt x="9105031" y="5614583"/>
                  </a:lnTo>
                  <a:lnTo>
                    <a:pt x="9045907" y="5612079"/>
                  </a:lnTo>
                  <a:lnTo>
                    <a:pt x="8986784" y="5609010"/>
                  </a:lnTo>
                  <a:lnTo>
                    <a:pt x="8927660" y="5605389"/>
                  </a:lnTo>
                  <a:lnTo>
                    <a:pt x="8868537" y="5601225"/>
                  </a:lnTo>
                  <a:lnTo>
                    <a:pt x="8809413" y="5596529"/>
                  </a:lnTo>
                  <a:lnTo>
                    <a:pt x="8750289" y="5591312"/>
                  </a:lnTo>
                  <a:lnTo>
                    <a:pt x="8691166" y="5585585"/>
                  </a:lnTo>
                  <a:lnTo>
                    <a:pt x="8632042" y="5579358"/>
                  </a:lnTo>
                  <a:lnTo>
                    <a:pt x="8572919" y="5572642"/>
                  </a:lnTo>
                  <a:lnTo>
                    <a:pt x="8513795" y="5565447"/>
                  </a:lnTo>
                  <a:lnTo>
                    <a:pt x="8454671" y="5557784"/>
                  </a:lnTo>
                  <a:lnTo>
                    <a:pt x="8395548" y="5549663"/>
                  </a:lnTo>
                  <a:lnTo>
                    <a:pt x="8336424" y="5541096"/>
                  </a:lnTo>
                  <a:lnTo>
                    <a:pt x="8277301" y="5532093"/>
                  </a:lnTo>
                  <a:lnTo>
                    <a:pt x="8218177" y="5522665"/>
                  </a:lnTo>
                  <a:lnTo>
                    <a:pt x="8159054" y="5512822"/>
                  </a:lnTo>
                  <a:lnTo>
                    <a:pt x="8099930" y="5502574"/>
                  </a:lnTo>
                  <a:lnTo>
                    <a:pt x="8040806" y="5491933"/>
                  </a:lnTo>
                  <a:lnTo>
                    <a:pt x="7981683" y="5480909"/>
                  </a:lnTo>
                  <a:lnTo>
                    <a:pt x="7922559" y="5469513"/>
                  </a:lnTo>
                  <a:lnTo>
                    <a:pt x="7863436" y="5457756"/>
                  </a:lnTo>
                  <a:lnTo>
                    <a:pt x="7804312" y="5445647"/>
                  </a:lnTo>
                  <a:lnTo>
                    <a:pt x="7745188" y="5433198"/>
                  </a:lnTo>
                  <a:lnTo>
                    <a:pt x="7686065" y="5420419"/>
                  </a:lnTo>
                  <a:lnTo>
                    <a:pt x="7626941" y="5407322"/>
                  </a:lnTo>
                  <a:lnTo>
                    <a:pt x="7567818" y="5393915"/>
                  </a:lnTo>
                  <a:lnTo>
                    <a:pt x="7508694" y="5380211"/>
                  </a:lnTo>
                  <a:lnTo>
                    <a:pt x="7449571" y="5366220"/>
                  </a:lnTo>
                  <a:lnTo>
                    <a:pt x="7390447" y="5351953"/>
                  </a:lnTo>
                  <a:lnTo>
                    <a:pt x="7331323" y="5337419"/>
                  </a:lnTo>
                  <a:lnTo>
                    <a:pt x="7272200" y="5322630"/>
                  </a:lnTo>
                  <a:lnTo>
                    <a:pt x="7213076" y="5307597"/>
                  </a:lnTo>
                  <a:lnTo>
                    <a:pt x="7153953" y="5292329"/>
                  </a:lnTo>
                  <a:lnTo>
                    <a:pt x="7094829" y="5276839"/>
                  </a:lnTo>
                  <a:lnTo>
                    <a:pt x="7035706" y="5261135"/>
                  </a:lnTo>
                  <a:lnTo>
                    <a:pt x="6976582" y="5245230"/>
                  </a:lnTo>
                  <a:lnTo>
                    <a:pt x="6917458" y="5229133"/>
                  </a:lnTo>
                  <a:lnTo>
                    <a:pt x="6858335" y="5212855"/>
                  </a:lnTo>
                  <a:lnTo>
                    <a:pt x="6799211" y="5196407"/>
                  </a:lnTo>
                  <a:lnTo>
                    <a:pt x="6740088" y="5179799"/>
                  </a:lnTo>
                  <a:lnTo>
                    <a:pt x="6680964" y="5163043"/>
                  </a:lnTo>
                  <a:lnTo>
                    <a:pt x="6621840" y="5146148"/>
                  </a:lnTo>
                  <a:lnTo>
                    <a:pt x="6562717" y="5129126"/>
                  </a:lnTo>
                  <a:lnTo>
                    <a:pt x="6503593" y="5111987"/>
                  </a:lnTo>
                  <a:lnTo>
                    <a:pt x="6444470" y="5094741"/>
                  </a:lnTo>
                  <a:lnTo>
                    <a:pt x="6385346" y="5077400"/>
                  </a:lnTo>
                  <a:lnTo>
                    <a:pt x="6326223" y="5059973"/>
                  </a:lnTo>
                  <a:lnTo>
                    <a:pt x="6267099" y="5042472"/>
                  </a:lnTo>
                  <a:lnTo>
                    <a:pt x="6207975" y="5024907"/>
                  </a:lnTo>
                  <a:lnTo>
                    <a:pt x="6148852" y="5007290"/>
                  </a:lnTo>
                  <a:lnTo>
                    <a:pt x="6089728" y="4989629"/>
                  </a:lnTo>
                  <a:lnTo>
                    <a:pt x="6030605" y="4971937"/>
                  </a:lnTo>
                  <a:lnTo>
                    <a:pt x="5971481" y="4954223"/>
                  </a:lnTo>
                  <a:lnTo>
                    <a:pt x="5912358" y="4936499"/>
                  </a:lnTo>
                  <a:lnTo>
                    <a:pt x="5853234" y="4918775"/>
                  </a:lnTo>
                  <a:lnTo>
                    <a:pt x="5794110" y="4901061"/>
                  </a:lnTo>
                  <a:lnTo>
                    <a:pt x="5734987" y="4883369"/>
                  </a:lnTo>
                  <a:lnTo>
                    <a:pt x="5675863" y="4865708"/>
                  </a:lnTo>
                  <a:lnTo>
                    <a:pt x="5616740" y="4848090"/>
                  </a:lnTo>
                  <a:lnTo>
                    <a:pt x="5557616" y="4830526"/>
                  </a:lnTo>
                  <a:lnTo>
                    <a:pt x="5498492" y="4813025"/>
                  </a:lnTo>
                  <a:lnTo>
                    <a:pt x="5439369" y="4795598"/>
                  </a:lnTo>
                  <a:lnTo>
                    <a:pt x="5380245" y="4778257"/>
                  </a:lnTo>
                  <a:lnTo>
                    <a:pt x="5321122" y="4761011"/>
                  </a:lnTo>
                  <a:lnTo>
                    <a:pt x="5261998" y="4743872"/>
                  </a:lnTo>
                  <a:lnTo>
                    <a:pt x="5202875" y="4726850"/>
                  </a:lnTo>
                  <a:lnTo>
                    <a:pt x="5143751" y="4709955"/>
                  </a:lnTo>
                  <a:lnTo>
                    <a:pt x="5084627" y="4693199"/>
                  </a:lnTo>
                  <a:lnTo>
                    <a:pt x="5025504" y="4676591"/>
                  </a:lnTo>
                  <a:lnTo>
                    <a:pt x="4966380" y="4660143"/>
                  </a:lnTo>
                  <a:lnTo>
                    <a:pt x="4907257" y="4643865"/>
                  </a:lnTo>
                  <a:lnTo>
                    <a:pt x="4848133" y="4627768"/>
                  </a:lnTo>
                  <a:lnTo>
                    <a:pt x="4789009" y="4611863"/>
                  </a:lnTo>
                  <a:lnTo>
                    <a:pt x="4729886" y="4596159"/>
                  </a:lnTo>
                  <a:lnTo>
                    <a:pt x="4670762" y="4580668"/>
                  </a:lnTo>
                  <a:lnTo>
                    <a:pt x="4611639" y="4565401"/>
                  </a:lnTo>
                  <a:lnTo>
                    <a:pt x="4552515" y="4550368"/>
                  </a:lnTo>
                  <a:lnTo>
                    <a:pt x="4493392" y="4535579"/>
                  </a:lnTo>
                  <a:lnTo>
                    <a:pt x="4434268" y="4521045"/>
                  </a:lnTo>
                  <a:lnTo>
                    <a:pt x="4375144" y="4506778"/>
                  </a:lnTo>
                  <a:lnTo>
                    <a:pt x="4316021" y="4492786"/>
                  </a:lnTo>
                  <a:lnTo>
                    <a:pt x="4256897" y="4479082"/>
                  </a:lnTo>
                  <a:lnTo>
                    <a:pt x="4197774" y="4465676"/>
                  </a:lnTo>
                  <a:lnTo>
                    <a:pt x="4138650" y="4452578"/>
                  </a:lnTo>
                  <a:lnTo>
                    <a:pt x="4079527" y="4439800"/>
                  </a:lnTo>
                  <a:lnTo>
                    <a:pt x="4020403" y="4427351"/>
                  </a:lnTo>
                  <a:lnTo>
                    <a:pt x="3961279" y="4415242"/>
                  </a:lnTo>
                  <a:lnTo>
                    <a:pt x="3902156" y="4403484"/>
                  </a:lnTo>
                  <a:lnTo>
                    <a:pt x="3843032" y="4392088"/>
                  </a:lnTo>
                  <a:lnTo>
                    <a:pt x="3783909" y="4381065"/>
                  </a:lnTo>
                  <a:lnTo>
                    <a:pt x="3724785" y="4370424"/>
                  </a:lnTo>
                  <a:lnTo>
                    <a:pt x="3665661" y="4360176"/>
                  </a:lnTo>
                  <a:lnTo>
                    <a:pt x="3606538" y="4350333"/>
                  </a:lnTo>
                  <a:lnTo>
                    <a:pt x="3547414" y="4340904"/>
                  </a:lnTo>
                  <a:lnTo>
                    <a:pt x="3488291" y="4331901"/>
                  </a:lnTo>
                  <a:lnTo>
                    <a:pt x="3429167" y="4323334"/>
                  </a:lnTo>
                  <a:lnTo>
                    <a:pt x="3370044" y="4315214"/>
                  </a:lnTo>
                  <a:lnTo>
                    <a:pt x="3310920" y="4307551"/>
                  </a:lnTo>
                  <a:lnTo>
                    <a:pt x="3251796" y="4300356"/>
                  </a:lnTo>
                  <a:lnTo>
                    <a:pt x="3192673" y="4293640"/>
                  </a:lnTo>
                  <a:lnTo>
                    <a:pt x="3133549" y="4287413"/>
                  </a:lnTo>
                  <a:lnTo>
                    <a:pt x="3074426" y="4281685"/>
                  </a:lnTo>
                  <a:lnTo>
                    <a:pt x="3015302" y="4276469"/>
                  </a:lnTo>
                  <a:lnTo>
                    <a:pt x="2956179" y="4271773"/>
                  </a:lnTo>
                  <a:lnTo>
                    <a:pt x="2897055" y="4267609"/>
                  </a:lnTo>
                  <a:lnTo>
                    <a:pt x="2837931" y="4263988"/>
                  </a:lnTo>
                  <a:lnTo>
                    <a:pt x="2778808" y="4260919"/>
                  </a:lnTo>
                  <a:lnTo>
                    <a:pt x="2719684" y="4258415"/>
                  </a:lnTo>
                  <a:lnTo>
                    <a:pt x="2660561" y="4256484"/>
                  </a:lnTo>
                  <a:lnTo>
                    <a:pt x="2601437" y="4255139"/>
                  </a:lnTo>
                  <a:lnTo>
                    <a:pt x="2542313" y="4254389"/>
                  </a:lnTo>
                  <a:lnTo>
                    <a:pt x="2483190" y="4254246"/>
                  </a:lnTo>
                  <a:lnTo>
                    <a:pt x="2424066" y="4254719"/>
                  </a:lnTo>
                  <a:lnTo>
                    <a:pt x="2364943" y="4255820"/>
                  </a:lnTo>
                  <a:lnTo>
                    <a:pt x="2305819" y="4257558"/>
                  </a:lnTo>
                  <a:lnTo>
                    <a:pt x="2246696" y="4259946"/>
                  </a:lnTo>
                  <a:lnTo>
                    <a:pt x="2187572" y="4262993"/>
                  </a:lnTo>
                  <a:lnTo>
                    <a:pt x="2128448" y="4266710"/>
                  </a:lnTo>
                  <a:lnTo>
                    <a:pt x="2069325" y="4271108"/>
                  </a:lnTo>
                  <a:lnTo>
                    <a:pt x="2010201" y="4276197"/>
                  </a:lnTo>
                  <a:lnTo>
                    <a:pt x="1951078" y="4281989"/>
                  </a:lnTo>
                  <a:lnTo>
                    <a:pt x="1891954" y="4288492"/>
                  </a:lnTo>
                  <a:lnTo>
                    <a:pt x="1832830" y="4295719"/>
                  </a:lnTo>
                  <a:lnTo>
                    <a:pt x="1773707" y="4303680"/>
                  </a:lnTo>
                  <a:lnTo>
                    <a:pt x="1714583" y="4312385"/>
                  </a:lnTo>
                  <a:lnTo>
                    <a:pt x="1655460" y="4321845"/>
                  </a:lnTo>
                  <a:lnTo>
                    <a:pt x="1596336" y="4332072"/>
                  </a:lnTo>
                  <a:lnTo>
                    <a:pt x="1537213" y="4343074"/>
                  </a:lnTo>
                  <a:lnTo>
                    <a:pt x="1478089" y="4354864"/>
                  </a:lnTo>
                  <a:lnTo>
                    <a:pt x="1418965" y="4367451"/>
                  </a:lnTo>
                  <a:lnTo>
                    <a:pt x="1359842" y="4380847"/>
                  </a:lnTo>
                  <a:lnTo>
                    <a:pt x="1300718" y="4395061"/>
                  </a:lnTo>
                  <a:lnTo>
                    <a:pt x="1241595" y="4410105"/>
                  </a:lnTo>
                  <a:lnTo>
                    <a:pt x="1182471" y="4425989"/>
                  </a:lnTo>
                  <a:lnTo>
                    <a:pt x="1123348" y="4442725"/>
                  </a:lnTo>
                  <a:lnTo>
                    <a:pt x="1064224" y="4460321"/>
                  </a:lnTo>
                  <a:lnTo>
                    <a:pt x="1005100" y="4478790"/>
                  </a:lnTo>
                  <a:lnTo>
                    <a:pt x="945977" y="4498141"/>
                  </a:lnTo>
                  <a:lnTo>
                    <a:pt x="886853" y="4518386"/>
                  </a:lnTo>
                  <a:lnTo>
                    <a:pt x="827730" y="4539535"/>
                  </a:lnTo>
                  <a:lnTo>
                    <a:pt x="768606" y="4561599"/>
                  </a:lnTo>
                  <a:lnTo>
                    <a:pt x="709482" y="4584588"/>
                  </a:lnTo>
                  <a:lnTo>
                    <a:pt x="650359" y="4608513"/>
                  </a:lnTo>
                  <a:lnTo>
                    <a:pt x="591235" y="4633384"/>
                  </a:lnTo>
                  <a:lnTo>
                    <a:pt x="532112" y="4659212"/>
                  </a:lnTo>
                  <a:lnTo>
                    <a:pt x="472988" y="4686009"/>
                  </a:lnTo>
                  <a:lnTo>
                    <a:pt x="413865" y="4713784"/>
                  </a:lnTo>
                  <a:lnTo>
                    <a:pt x="354741" y="4742548"/>
                  </a:lnTo>
                  <a:lnTo>
                    <a:pt x="295617" y="4772312"/>
                  </a:lnTo>
                  <a:lnTo>
                    <a:pt x="236494" y="4803086"/>
                  </a:lnTo>
                  <a:lnTo>
                    <a:pt x="177370" y="4834881"/>
                  </a:lnTo>
                  <a:lnTo>
                    <a:pt x="118247" y="4867708"/>
                  </a:lnTo>
                  <a:lnTo>
                    <a:pt x="59123" y="4901577"/>
                  </a:lnTo>
                  <a:lnTo>
                    <a:pt x="0" y="4936499"/>
                  </a:lnTo>
                  <a:lnTo>
                    <a:pt x="0" y="68225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04" y="1955292"/>
              <a:ext cx="3525774" cy="15019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4695" y="1955292"/>
              <a:ext cx="1094994" cy="15019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5007" y="1955292"/>
              <a:ext cx="6779514" cy="15019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40" y="2778252"/>
              <a:ext cx="11415522" cy="15019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1707" y="3601212"/>
              <a:ext cx="3237738" cy="1501902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31570" y="2125421"/>
            <a:ext cx="1040384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620" algn="ctr">
              <a:lnSpc>
                <a:spcPct val="100000"/>
              </a:lnSpc>
              <a:spcBef>
                <a:spcPts val="100"/>
              </a:spcBef>
              <a:tabLst>
                <a:tab pos="3491229" algn="l"/>
              </a:tabLst>
            </a:pPr>
            <a:r>
              <a:rPr sz="5400" spc="-10" dirty="0"/>
              <a:t>Objective-IMU</a:t>
            </a:r>
            <a:r>
              <a:rPr sz="5400" spc="-5" dirty="0"/>
              <a:t> </a:t>
            </a:r>
            <a:r>
              <a:rPr sz="5400" spc="-30" dirty="0"/>
              <a:t>to</a:t>
            </a:r>
            <a:r>
              <a:rPr sz="5400" spc="-5" dirty="0"/>
              <a:t> </a:t>
            </a:r>
            <a:r>
              <a:rPr sz="5400" dirty="0"/>
              <a:t>lead</a:t>
            </a:r>
            <a:r>
              <a:rPr sz="5400" spc="5" dirty="0"/>
              <a:t> </a:t>
            </a:r>
            <a:r>
              <a:rPr sz="5400" dirty="0"/>
              <a:t>in</a:t>
            </a:r>
            <a:r>
              <a:rPr sz="5400" spc="5" dirty="0"/>
              <a:t> </a:t>
            </a:r>
            <a:r>
              <a:rPr sz="5400" dirty="0"/>
              <a:t>giving </a:t>
            </a:r>
            <a:r>
              <a:rPr sz="5400" spc="5" dirty="0"/>
              <a:t> </a:t>
            </a:r>
            <a:r>
              <a:rPr sz="5400" spc="-15" dirty="0"/>
              <a:t>outstanding	</a:t>
            </a:r>
            <a:r>
              <a:rPr sz="5400" spc="-10" dirty="0"/>
              <a:t>knowledge</a:t>
            </a:r>
            <a:r>
              <a:rPr sz="5400" spc="-25" dirty="0"/>
              <a:t> </a:t>
            </a:r>
            <a:r>
              <a:rPr sz="5400" spc="-20" dirty="0"/>
              <a:t>to</a:t>
            </a:r>
            <a:r>
              <a:rPr sz="5400" spc="-25" dirty="0"/>
              <a:t> </a:t>
            </a:r>
            <a:r>
              <a:rPr sz="5400" spc="-20" dirty="0"/>
              <a:t>future</a:t>
            </a:r>
            <a:r>
              <a:rPr sz="5400" spc="5" dirty="0"/>
              <a:t> </a:t>
            </a:r>
            <a:r>
              <a:rPr sz="5400" dirty="0"/>
              <a:t>ISM </a:t>
            </a:r>
            <a:r>
              <a:rPr sz="5400" spc="-1205" dirty="0"/>
              <a:t> </a:t>
            </a:r>
            <a:r>
              <a:rPr sz="5400" spc="-25" dirty="0"/>
              <a:t>Auditors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80225" y="180200"/>
              <a:ext cx="11831955" cy="6497955"/>
            </a:xfrm>
            <a:custGeom>
              <a:avLst/>
              <a:gdLst/>
              <a:ahLst/>
              <a:cxnLst/>
              <a:rect l="l" t="t" r="r" b="b"/>
              <a:pathLst>
                <a:path w="11831955" h="6497955">
                  <a:moveTo>
                    <a:pt x="11831574" y="0"/>
                  </a:moveTo>
                  <a:lnTo>
                    <a:pt x="0" y="0"/>
                  </a:lnTo>
                  <a:lnTo>
                    <a:pt x="0" y="6497574"/>
                  </a:lnTo>
                  <a:lnTo>
                    <a:pt x="11831574" y="6497574"/>
                  </a:lnTo>
                  <a:lnTo>
                    <a:pt x="11831574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80340"/>
            </a:xfrm>
            <a:custGeom>
              <a:avLst/>
              <a:gdLst/>
              <a:ahLst/>
              <a:cxnLst/>
              <a:rect l="l" t="t" r="r" b="b"/>
              <a:pathLst>
                <a:path w="12192000" h="180340">
                  <a:moveTo>
                    <a:pt x="12192000" y="0"/>
                  </a:moveTo>
                  <a:lnTo>
                    <a:pt x="0" y="0"/>
                  </a:lnTo>
                  <a:lnTo>
                    <a:pt x="180225" y="180213"/>
                  </a:lnTo>
                  <a:lnTo>
                    <a:pt x="12011787" y="18021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77774"/>
              <a:ext cx="12192000" cy="180340"/>
            </a:xfrm>
            <a:custGeom>
              <a:avLst/>
              <a:gdLst/>
              <a:ahLst/>
              <a:cxnLst/>
              <a:rect l="l" t="t" r="r" b="b"/>
              <a:pathLst>
                <a:path w="12192000" h="180340">
                  <a:moveTo>
                    <a:pt x="12011787" y="0"/>
                  </a:moveTo>
                  <a:lnTo>
                    <a:pt x="180225" y="0"/>
                  </a:lnTo>
                  <a:lnTo>
                    <a:pt x="0" y="180224"/>
                  </a:lnTo>
                  <a:lnTo>
                    <a:pt x="12192000" y="180224"/>
                  </a:lnTo>
                  <a:lnTo>
                    <a:pt x="12011787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80340" cy="6858000"/>
            </a:xfrm>
            <a:custGeom>
              <a:avLst/>
              <a:gdLst/>
              <a:ahLst/>
              <a:cxnLst/>
              <a:rect l="l" t="t" r="r" b="b"/>
              <a:pathLst>
                <a:path w="180340" h="6858000">
                  <a:moveTo>
                    <a:pt x="0" y="0"/>
                  </a:moveTo>
                  <a:lnTo>
                    <a:pt x="0" y="6857999"/>
                  </a:lnTo>
                  <a:lnTo>
                    <a:pt x="180225" y="6677774"/>
                  </a:lnTo>
                  <a:lnTo>
                    <a:pt x="180225" y="180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11786" y="0"/>
              <a:ext cx="180340" cy="6858000"/>
            </a:xfrm>
            <a:custGeom>
              <a:avLst/>
              <a:gdLst/>
              <a:ahLst/>
              <a:cxnLst/>
              <a:rect l="l" t="t" r="r" b="b"/>
              <a:pathLst>
                <a:path w="180340" h="6858000">
                  <a:moveTo>
                    <a:pt x="180213" y="0"/>
                  </a:moveTo>
                  <a:lnTo>
                    <a:pt x="0" y="180213"/>
                  </a:lnTo>
                  <a:lnTo>
                    <a:pt x="0" y="6677774"/>
                  </a:lnTo>
                  <a:lnTo>
                    <a:pt x="180213" y="6857999"/>
                  </a:lnTo>
                  <a:lnTo>
                    <a:pt x="180213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80225" y="180213"/>
                  </a:moveTo>
                  <a:lnTo>
                    <a:pt x="12011787" y="180213"/>
                  </a:lnTo>
                  <a:lnTo>
                    <a:pt x="12011787" y="6677774"/>
                  </a:lnTo>
                  <a:lnTo>
                    <a:pt x="180225" y="6677774"/>
                  </a:lnTo>
                  <a:lnTo>
                    <a:pt x="180225" y="180213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80225" y="180213"/>
                  </a:lnTo>
                </a:path>
                <a:path w="12192000" h="6858000">
                  <a:moveTo>
                    <a:pt x="0" y="6857999"/>
                  </a:moveTo>
                  <a:lnTo>
                    <a:pt x="180225" y="6677774"/>
                  </a:lnTo>
                </a:path>
                <a:path w="12192000" h="6858000">
                  <a:moveTo>
                    <a:pt x="12192000" y="0"/>
                  </a:moveTo>
                  <a:lnTo>
                    <a:pt x="12011787" y="180213"/>
                  </a:lnTo>
                </a:path>
                <a:path w="12192000" h="6858000">
                  <a:moveTo>
                    <a:pt x="12192000" y="6857999"/>
                  </a:moveTo>
                  <a:lnTo>
                    <a:pt x="12011787" y="6677774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857" y="415592"/>
              <a:ext cx="11606668" cy="55286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3083" y="1955292"/>
              <a:ext cx="2574798" cy="15019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67" y="2778252"/>
              <a:ext cx="10985754" cy="15019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1804" y="3601212"/>
              <a:ext cx="7815833" cy="150190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algn="ctr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Unit</a:t>
            </a:r>
            <a:r>
              <a:rPr sz="5400" spc="-40" dirty="0"/>
              <a:t> </a:t>
            </a:r>
            <a:r>
              <a:rPr sz="5400" dirty="0"/>
              <a:t>1</a:t>
            </a:r>
            <a:endParaRPr sz="5400"/>
          </a:p>
          <a:p>
            <a:pPr marL="114300" marR="5080" algn="ctr">
              <a:lnSpc>
                <a:spcPct val="100000"/>
              </a:lnSpc>
              <a:spcBef>
                <a:spcPts val="5"/>
              </a:spcBef>
            </a:pPr>
            <a:r>
              <a:rPr sz="5400" spc="-15" dirty="0"/>
              <a:t>International</a:t>
            </a:r>
            <a:r>
              <a:rPr sz="5400" spc="25" dirty="0"/>
              <a:t> </a:t>
            </a:r>
            <a:r>
              <a:rPr sz="5400" spc="-35" dirty="0"/>
              <a:t>Safety</a:t>
            </a:r>
            <a:r>
              <a:rPr sz="5400" spc="5" dirty="0"/>
              <a:t> </a:t>
            </a:r>
            <a:r>
              <a:rPr sz="5400" spc="-10" dirty="0"/>
              <a:t>Management</a:t>
            </a:r>
            <a:r>
              <a:rPr sz="5400" spc="5" dirty="0"/>
              <a:t> is </a:t>
            </a:r>
            <a:r>
              <a:rPr sz="5400" spc="-1205" dirty="0"/>
              <a:t> </a:t>
            </a:r>
            <a:r>
              <a:rPr sz="5400" spc="-40" dirty="0"/>
              <a:t>for</a:t>
            </a:r>
            <a:r>
              <a:rPr sz="5400" spc="-10" dirty="0"/>
              <a:t> </a:t>
            </a:r>
            <a:r>
              <a:rPr sz="5400" dirty="0"/>
              <a:t>the</a:t>
            </a:r>
            <a:r>
              <a:rPr sz="5400" spc="-10" dirty="0"/>
              <a:t> </a:t>
            </a:r>
            <a:r>
              <a:rPr sz="5400" spc="-35" dirty="0"/>
              <a:t>safety</a:t>
            </a:r>
            <a:r>
              <a:rPr sz="5400" spc="10" dirty="0"/>
              <a:t> </a:t>
            </a:r>
            <a:r>
              <a:rPr sz="5400" spc="-5" dirty="0"/>
              <a:t>of shipping</a:t>
            </a:r>
            <a:endParaRPr sz="5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62661" y="162712"/>
              <a:ext cx="11866880" cy="6532880"/>
            </a:xfrm>
            <a:custGeom>
              <a:avLst/>
              <a:gdLst/>
              <a:ahLst/>
              <a:cxnLst/>
              <a:rect l="l" t="t" r="r" b="b"/>
              <a:pathLst>
                <a:path w="11866880" h="6532880">
                  <a:moveTo>
                    <a:pt x="11866626" y="0"/>
                  </a:moveTo>
                  <a:lnTo>
                    <a:pt x="0" y="0"/>
                  </a:lnTo>
                  <a:lnTo>
                    <a:pt x="0" y="6532626"/>
                  </a:lnTo>
                  <a:lnTo>
                    <a:pt x="11866626" y="6532626"/>
                  </a:lnTo>
                  <a:lnTo>
                    <a:pt x="11866626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63195"/>
            </a:xfrm>
            <a:custGeom>
              <a:avLst/>
              <a:gdLst/>
              <a:ahLst/>
              <a:cxnLst/>
              <a:rect l="l" t="t" r="r" b="b"/>
              <a:pathLst>
                <a:path w="12192000" h="163195">
                  <a:moveTo>
                    <a:pt x="12192000" y="0"/>
                  </a:moveTo>
                  <a:lnTo>
                    <a:pt x="0" y="0"/>
                  </a:lnTo>
                  <a:lnTo>
                    <a:pt x="162661" y="162686"/>
                  </a:lnTo>
                  <a:lnTo>
                    <a:pt x="12029313" y="16268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95338"/>
              <a:ext cx="12192000" cy="163195"/>
            </a:xfrm>
            <a:custGeom>
              <a:avLst/>
              <a:gdLst/>
              <a:ahLst/>
              <a:cxnLst/>
              <a:rect l="l" t="t" r="r" b="b"/>
              <a:pathLst>
                <a:path w="12192000" h="163195">
                  <a:moveTo>
                    <a:pt x="12029313" y="0"/>
                  </a:moveTo>
                  <a:lnTo>
                    <a:pt x="162661" y="0"/>
                  </a:lnTo>
                  <a:lnTo>
                    <a:pt x="0" y="162660"/>
                  </a:lnTo>
                  <a:lnTo>
                    <a:pt x="12192000" y="162660"/>
                  </a:lnTo>
                  <a:lnTo>
                    <a:pt x="12029313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63195" cy="6858000"/>
            </a:xfrm>
            <a:custGeom>
              <a:avLst/>
              <a:gdLst/>
              <a:ahLst/>
              <a:cxnLst/>
              <a:rect l="l" t="t" r="r" b="b"/>
              <a:pathLst>
                <a:path w="163195" h="6858000">
                  <a:moveTo>
                    <a:pt x="0" y="0"/>
                  </a:moveTo>
                  <a:lnTo>
                    <a:pt x="0" y="6857999"/>
                  </a:lnTo>
                  <a:lnTo>
                    <a:pt x="162661" y="6695338"/>
                  </a:lnTo>
                  <a:lnTo>
                    <a:pt x="162661" y="162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29312" y="0"/>
              <a:ext cx="163195" cy="6858000"/>
            </a:xfrm>
            <a:custGeom>
              <a:avLst/>
              <a:gdLst/>
              <a:ahLst/>
              <a:cxnLst/>
              <a:rect l="l" t="t" r="r" b="b"/>
              <a:pathLst>
                <a:path w="163195" h="6858000">
                  <a:moveTo>
                    <a:pt x="162686" y="0"/>
                  </a:moveTo>
                  <a:lnTo>
                    <a:pt x="0" y="162686"/>
                  </a:lnTo>
                  <a:lnTo>
                    <a:pt x="0" y="6695338"/>
                  </a:lnTo>
                  <a:lnTo>
                    <a:pt x="162686" y="6857999"/>
                  </a:lnTo>
                  <a:lnTo>
                    <a:pt x="162686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62661" y="162686"/>
                  </a:moveTo>
                  <a:lnTo>
                    <a:pt x="12029313" y="162686"/>
                  </a:lnTo>
                  <a:lnTo>
                    <a:pt x="12029313" y="6695338"/>
                  </a:lnTo>
                  <a:lnTo>
                    <a:pt x="162661" y="6695338"/>
                  </a:lnTo>
                  <a:lnTo>
                    <a:pt x="162661" y="162686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62661" y="162686"/>
                  </a:lnTo>
                </a:path>
                <a:path w="12192000" h="6858000">
                  <a:moveTo>
                    <a:pt x="0" y="6857999"/>
                  </a:moveTo>
                  <a:lnTo>
                    <a:pt x="162661" y="6695338"/>
                  </a:lnTo>
                </a:path>
                <a:path w="12192000" h="6858000">
                  <a:moveTo>
                    <a:pt x="12192000" y="0"/>
                  </a:moveTo>
                  <a:lnTo>
                    <a:pt x="12029313" y="162686"/>
                  </a:lnTo>
                </a:path>
                <a:path w="12192000" h="6858000">
                  <a:moveTo>
                    <a:pt x="12192000" y="6857999"/>
                  </a:moveTo>
                  <a:lnTo>
                    <a:pt x="12029313" y="6695338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350" y="496236"/>
              <a:ext cx="11536432" cy="59066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4295" y="2907792"/>
              <a:ext cx="2929890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119" y="3273551"/>
              <a:ext cx="1869185" cy="6774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7448" y="3639312"/>
              <a:ext cx="10403586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2280" y="4005071"/>
              <a:ext cx="4174998" cy="677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4180" y="4005071"/>
              <a:ext cx="496062" cy="6774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7144" y="4005071"/>
              <a:ext cx="2302002" cy="67741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01039" y="2981325"/>
            <a:ext cx="99593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ISM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code.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Background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ISM </a:t>
            </a:r>
            <a:r>
              <a:rPr sz="2400" spc="-15" dirty="0">
                <a:latin typeface="Calibri"/>
                <a:cs typeface="Calibri"/>
              </a:rPr>
              <a:t>entered into </a:t>
            </a:r>
            <a:r>
              <a:rPr sz="2400" spc="-20" dirty="0">
                <a:latin typeface="Calibri"/>
                <a:cs typeface="Calibri"/>
              </a:rPr>
              <a:t>force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year 1998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became mandatory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shipping </a:t>
            </a:r>
            <a:r>
              <a:rPr sz="2400" dirty="0">
                <a:latin typeface="Calibri"/>
                <a:cs typeface="Calibri"/>
              </a:rPr>
              <a:t>as it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incorporated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SOLAS chapter-IX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year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1994.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137390" cy="6870700"/>
            <a:chOff x="-6095" y="0"/>
            <a:chExt cx="12137390" cy="6870700"/>
          </a:xfrm>
        </p:grpSpPr>
        <p:sp>
          <p:nvSpPr>
            <p:cNvPr id="3" name="object 3"/>
            <p:cNvSpPr/>
            <p:nvPr/>
          </p:nvSpPr>
          <p:spPr>
            <a:xfrm>
              <a:off x="118717" y="118772"/>
              <a:ext cx="11887835" cy="6620509"/>
            </a:xfrm>
            <a:custGeom>
              <a:avLst/>
              <a:gdLst/>
              <a:ahLst/>
              <a:cxnLst/>
              <a:rect l="l" t="t" r="r" b="b"/>
              <a:pathLst>
                <a:path w="11887835" h="6620509">
                  <a:moveTo>
                    <a:pt x="11887454" y="0"/>
                  </a:moveTo>
                  <a:lnTo>
                    <a:pt x="0" y="0"/>
                  </a:lnTo>
                  <a:lnTo>
                    <a:pt x="0" y="6620509"/>
                  </a:lnTo>
                  <a:lnTo>
                    <a:pt x="11887454" y="6620509"/>
                  </a:lnTo>
                  <a:lnTo>
                    <a:pt x="11887454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25325" cy="118745"/>
            </a:xfrm>
            <a:custGeom>
              <a:avLst/>
              <a:gdLst/>
              <a:ahLst/>
              <a:cxnLst/>
              <a:rect l="l" t="t" r="r" b="b"/>
              <a:pathLst>
                <a:path w="12125325" h="118745">
                  <a:moveTo>
                    <a:pt x="12124944" y="0"/>
                  </a:moveTo>
                  <a:lnTo>
                    <a:pt x="0" y="0"/>
                  </a:lnTo>
                  <a:lnTo>
                    <a:pt x="118717" y="118745"/>
                  </a:lnTo>
                  <a:lnTo>
                    <a:pt x="12006199" y="118745"/>
                  </a:lnTo>
                  <a:lnTo>
                    <a:pt x="12124944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39282"/>
              <a:ext cx="12125325" cy="118745"/>
            </a:xfrm>
            <a:custGeom>
              <a:avLst/>
              <a:gdLst/>
              <a:ahLst/>
              <a:cxnLst/>
              <a:rect l="l" t="t" r="r" b="b"/>
              <a:pathLst>
                <a:path w="12125325" h="118745">
                  <a:moveTo>
                    <a:pt x="12006199" y="0"/>
                  </a:moveTo>
                  <a:lnTo>
                    <a:pt x="118717" y="0"/>
                  </a:lnTo>
                  <a:lnTo>
                    <a:pt x="0" y="118716"/>
                  </a:lnTo>
                  <a:lnTo>
                    <a:pt x="12124944" y="118716"/>
                  </a:lnTo>
                  <a:lnTo>
                    <a:pt x="12006199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18745" cy="6858000"/>
            </a:xfrm>
            <a:custGeom>
              <a:avLst/>
              <a:gdLst/>
              <a:ahLst/>
              <a:cxnLst/>
              <a:rect l="l" t="t" r="r" b="b"/>
              <a:pathLst>
                <a:path w="118745" h="6858000">
                  <a:moveTo>
                    <a:pt x="0" y="0"/>
                  </a:moveTo>
                  <a:lnTo>
                    <a:pt x="0" y="6857999"/>
                  </a:lnTo>
                  <a:lnTo>
                    <a:pt x="118717" y="6739282"/>
                  </a:lnTo>
                  <a:lnTo>
                    <a:pt x="118717" y="118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06198" y="0"/>
              <a:ext cx="118745" cy="6858000"/>
            </a:xfrm>
            <a:custGeom>
              <a:avLst/>
              <a:gdLst/>
              <a:ahLst/>
              <a:cxnLst/>
              <a:rect l="l" t="t" r="r" b="b"/>
              <a:pathLst>
                <a:path w="118745" h="6858000">
                  <a:moveTo>
                    <a:pt x="118745" y="0"/>
                  </a:moveTo>
                  <a:lnTo>
                    <a:pt x="0" y="118745"/>
                  </a:lnTo>
                  <a:lnTo>
                    <a:pt x="0" y="6739282"/>
                  </a:lnTo>
                  <a:lnTo>
                    <a:pt x="118745" y="6857999"/>
                  </a:lnTo>
                  <a:lnTo>
                    <a:pt x="118745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25325" cy="6858000"/>
            </a:xfrm>
            <a:custGeom>
              <a:avLst/>
              <a:gdLst/>
              <a:ahLst/>
              <a:cxnLst/>
              <a:rect l="l" t="t" r="r" b="b"/>
              <a:pathLst>
                <a:path w="12125325" h="6858000">
                  <a:moveTo>
                    <a:pt x="0" y="0"/>
                  </a:moveTo>
                  <a:lnTo>
                    <a:pt x="12124944" y="0"/>
                  </a:lnTo>
                  <a:lnTo>
                    <a:pt x="12124944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25325" h="6858000">
                  <a:moveTo>
                    <a:pt x="118717" y="118745"/>
                  </a:moveTo>
                  <a:lnTo>
                    <a:pt x="12006199" y="118745"/>
                  </a:lnTo>
                  <a:lnTo>
                    <a:pt x="12006199" y="6739282"/>
                  </a:lnTo>
                  <a:lnTo>
                    <a:pt x="118717" y="6739282"/>
                  </a:lnTo>
                  <a:lnTo>
                    <a:pt x="118717" y="118745"/>
                  </a:lnTo>
                  <a:close/>
                </a:path>
                <a:path w="12125325" h="6858000">
                  <a:moveTo>
                    <a:pt x="0" y="0"/>
                  </a:moveTo>
                  <a:lnTo>
                    <a:pt x="118717" y="118745"/>
                  </a:lnTo>
                </a:path>
                <a:path w="12125325" h="6858000">
                  <a:moveTo>
                    <a:pt x="0" y="6857999"/>
                  </a:moveTo>
                  <a:lnTo>
                    <a:pt x="118717" y="6739282"/>
                  </a:lnTo>
                </a:path>
                <a:path w="12125325" h="6858000">
                  <a:moveTo>
                    <a:pt x="12124944" y="0"/>
                  </a:moveTo>
                  <a:lnTo>
                    <a:pt x="12006199" y="118745"/>
                  </a:lnTo>
                </a:path>
                <a:path w="12125325" h="6858000">
                  <a:moveTo>
                    <a:pt x="12124944" y="6857999"/>
                  </a:moveTo>
                  <a:lnTo>
                    <a:pt x="12006199" y="6739282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991" y="810102"/>
              <a:ext cx="11492427" cy="49994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3376" y="2907792"/>
              <a:ext cx="9822942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1024" y="3273551"/>
              <a:ext cx="4787646" cy="67741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603" rIns="0" bIns="0" rtlCol="0">
            <a:spAutoFit/>
          </a:bodyPr>
          <a:lstStyle/>
          <a:p>
            <a:pPr marL="2765425" marR="5080" indent="-25184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Implementation of </a:t>
            </a:r>
            <a:r>
              <a:rPr dirty="0"/>
              <a:t>ISM </a:t>
            </a:r>
            <a:r>
              <a:rPr spc="-10" dirty="0"/>
              <a:t>code </a:t>
            </a:r>
            <a:r>
              <a:rPr dirty="0"/>
              <a:t>in </a:t>
            </a:r>
            <a:r>
              <a:rPr spc="-5" dirty="0"/>
              <a:t>shipping </a:t>
            </a:r>
            <a:r>
              <a:rPr spc="-10" dirty="0"/>
              <a:t>office </a:t>
            </a:r>
            <a:r>
              <a:rPr dirty="0"/>
              <a:t>as </a:t>
            </a:r>
            <a:r>
              <a:rPr spc="-10" dirty="0"/>
              <a:t>well </a:t>
            </a:r>
            <a:r>
              <a:rPr dirty="0"/>
              <a:t>as </a:t>
            </a:r>
            <a:r>
              <a:rPr spc="-5" dirty="0"/>
              <a:t>on </a:t>
            </a:r>
            <a:r>
              <a:rPr dirty="0"/>
              <a:t>the </a:t>
            </a:r>
            <a:r>
              <a:rPr spc="-5" dirty="0"/>
              <a:t>ship ensures </a:t>
            </a:r>
            <a:r>
              <a:rPr spc="-530" dirty="0"/>
              <a:t> </a:t>
            </a:r>
            <a:r>
              <a:rPr spc="-5" dirty="0"/>
              <a:t>Enhancement</a:t>
            </a:r>
            <a:r>
              <a:rPr spc="-25" dirty="0"/>
              <a:t> </a:t>
            </a:r>
            <a:r>
              <a:rPr dirty="0"/>
              <a:t>in </a:t>
            </a:r>
            <a:r>
              <a:rPr spc="-15" dirty="0"/>
              <a:t>safety </a:t>
            </a:r>
            <a:r>
              <a:rPr dirty="0"/>
              <a:t>in </a:t>
            </a:r>
            <a:r>
              <a:rPr spc="-10" dirty="0"/>
              <a:t>multifold.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0"/>
            <a:ext cx="12204700" cy="6870700"/>
            <a:chOff x="-6095" y="0"/>
            <a:chExt cx="12204700" cy="6870700"/>
          </a:xfrm>
        </p:grpSpPr>
        <p:sp>
          <p:nvSpPr>
            <p:cNvPr id="3" name="object 3"/>
            <p:cNvSpPr/>
            <p:nvPr/>
          </p:nvSpPr>
          <p:spPr>
            <a:xfrm>
              <a:off x="162661" y="162712"/>
              <a:ext cx="11866880" cy="6532880"/>
            </a:xfrm>
            <a:custGeom>
              <a:avLst/>
              <a:gdLst/>
              <a:ahLst/>
              <a:cxnLst/>
              <a:rect l="l" t="t" r="r" b="b"/>
              <a:pathLst>
                <a:path w="11866880" h="6532880">
                  <a:moveTo>
                    <a:pt x="11866626" y="0"/>
                  </a:moveTo>
                  <a:lnTo>
                    <a:pt x="0" y="0"/>
                  </a:lnTo>
                  <a:lnTo>
                    <a:pt x="0" y="6532626"/>
                  </a:lnTo>
                  <a:lnTo>
                    <a:pt x="11866626" y="6532626"/>
                  </a:lnTo>
                  <a:lnTo>
                    <a:pt x="11866626" y="0"/>
                  </a:lnTo>
                  <a:close/>
                </a:path>
              </a:pathLst>
            </a:custGeom>
            <a:solidFill>
              <a:srgbClr val="47D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63195"/>
            </a:xfrm>
            <a:custGeom>
              <a:avLst/>
              <a:gdLst/>
              <a:ahLst/>
              <a:cxnLst/>
              <a:rect l="l" t="t" r="r" b="b"/>
              <a:pathLst>
                <a:path w="12192000" h="163195">
                  <a:moveTo>
                    <a:pt x="12192000" y="0"/>
                  </a:moveTo>
                  <a:lnTo>
                    <a:pt x="0" y="0"/>
                  </a:lnTo>
                  <a:lnTo>
                    <a:pt x="162661" y="162686"/>
                  </a:lnTo>
                  <a:lnTo>
                    <a:pt x="12029313" y="16268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C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95338"/>
              <a:ext cx="12192000" cy="163195"/>
            </a:xfrm>
            <a:custGeom>
              <a:avLst/>
              <a:gdLst/>
              <a:ahLst/>
              <a:cxnLst/>
              <a:rect l="l" t="t" r="r" b="b"/>
              <a:pathLst>
                <a:path w="12192000" h="163195">
                  <a:moveTo>
                    <a:pt x="12029313" y="0"/>
                  </a:moveTo>
                  <a:lnTo>
                    <a:pt x="162661" y="0"/>
                  </a:lnTo>
                  <a:lnTo>
                    <a:pt x="0" y="162660"/>
                  </a:lnTo>
                  <a:lnTo>
                    <a:pt x="12192000" y="162660"/>
                  </a:lnTo>
                  <a:lnTo>
                    <a:pt x="12029313" y="0"/>
                  </a:lnTo>
                  <a:close/>
                </a:path>
              </a:pathLst>
            </a:custGeom>
            <a:solidFill>
              <a:srgbClr val="39A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63195" cy="6858000"/>
            </a:xfrm>
            <a:custGeom>
              <a:avLst/>
              <a:gdLst/>
              <a:ahLst/>
              <a:cxnLst/>
              <a:rect l="l" t="t" r="r" b="b"/>
              <a:pathLst>
                <a:path w="163195" h="6858000">
                  <a:moveTo>
                    <a:pt x="0" y="0"/>
                  </a:moveTo>
                  <a:lnTo>
                    <a:pt x="0" y="6857999"/>
                  </a:lnTo>
                  <a:lnTo>
                    <a:pt x="162661" y="6695338"/>
                  </a:lnTo>
                  <a:lnTo>
                    <a:pt x="162661" y="162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29312" y="0"/>
              <a:ext cx="163195" cy="6858000"/>
            </a:xfrm>
            <a:custGeom>
              <a:avLst/>
              <a:gdLst/>
              <a:ahLst/>
              <a:cxnLst/>
              <a:rect l="l" t="t" r="r" b="b"/>
              <a:pathLst>
                <a:path w="163195" h="6858000">
                  <a:moveTo>
                    <a:pt x="162686" y="0"/>
                  </a:moveTo>
                  <a:lnTo>
                    <a:pt x="0" y="162686"/>
                  </a:lnTo>
                  <a:lnTo>
                    <a:pt x="0" y="6695338"/>
                  </a:lnTo>
                  <a:lnTo>
                    <a:pt x="162686" y="6857999"/>
                  </a:lnTo>
                  <a:lnTo>
                    <a:pt x="162686" y="0"/>
                  </a:lnTo>
                  <a:close/>
                </a:path>
              </a:pathLst>
            </a:custGeom>
            <a:solidFill>
              <a:srgbClr val="2B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  <a:path w="12192000" h="6858000">
                  <a:moveTo>
                    <a:pt x="162661" y="162686"/>
                  </a:moveTo>
                  <a:lnTo>
                    <a:pt x="12029313" y="162686"/>
                  </a:lnTo>
                  <a:lnTo>
                    <a:pt x="12029313" y="6695338"/>
                  </a:lnTo>
                  <a:lnTo>
                    <a:pt x="162661" y="6695338"/>
                  </a:lnTo>
                  <a:lnTo>
                    <a:pt x="162661" y="162686"/>
                  </a:lnTo>
                  <a:close/>
                </a:path>
                <a:path w="12192000" h="6858000">
                  <a:moveTo>
                    <a:pt x="0" y="0"/>
                  </a:moveTo>
                  <a:lnTo>
                    <a:pt x="162661" y="162686"/>
                  </a:lnTo>
                </a:path>
                <a:path w="12192000" h="6858000">
                  <a:moveTo>
                    <a:pt x="0" y="6857999"/>
                  </a:moveTo>
                  <a:lnTo>
                    <a:pt x="162661" y="6695338"/>
                  </a:lnTo>
                </a:path>
                <a:path w="12192000" h="6858000">
                  <a:moveTo>
                    <a:pt x="12192000" y="0"/>
                  </a:moveTo>
                  <a:lnTo>
                    <a:pt x="12029313" y="162686"/>
                  </a:lnTo>
                </a:path>
                <a:path w="12192000" h="6858000">
                  <a:moveTo>
                    <a:pt x="12192000" y="6857999"/>
                  </a:moveTo>
                  <a:lnTo>
                    <a:pt x="12029313" y="6695338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01091" y="251366"/>
            <a:ext cx="11651615" cy="6082665"/>
            <a:chOff x="301091" y="251366"/>
            <a:chExt cx="11651615" cy="608266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091" y="251366"/>
              <a:ext cx="11651131" cy="60820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675" y="2907792"/>
              <a:ext cx="9478518" cy="67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4291" y="3273552"/>
              <a:ext cx="9460230" cy="67741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603" rIns="0" bIns="0" rtlCol="0">
            <a:spAutoFit/>
          </a:bodyPr>
          <a:lstStyle/>
          <a:p>
            <a:pPr marL="718185" marR="5080" indent="24130">
              <a:lnSpc>
                <a:spcPct val="100000"/>
              </a:lnSpc>
              <a:spcBef>
                <a:spcPts val="100"/>
              </a:spcBef>
            </a:pPr>
            <a:r>
              <a:rPr dirty="0"/>
              <a:t>ISM </a:t>
            </a:r>
            <a:r>
              <a:rPr spc="-10" dirty="0"/>
              <a:t>Internal </a:t>
            </a:r>
            <a:r>
              <a:rPr spc="-5" dirty="0"/>
              <a:t>Auditor function </a:t>
            </a:r>
            <a:r>
              <a:rPr dirty="0"/>
              <a:t>is </a:t>
            </a:r>
            <a:r>
              <a:rPr spc="-15" dirty="0"/>
              <a:t>to </a:t>
            </a:r>
            <a:r>
              <a:rPr dirty="0"/>
              <a:t>audit the </a:t>
            </a:r>
            <a:r>
              <a:rPr spc="-5" dirty="0"/>
              <a:t>ship or shipping </a:t>
            </a:r>
            <a:r>
              <a:rPr spc="-15" dirty="0"/>
              <a:t>organization </a:t>
            </a:r>
            <a:r>
              <a:rPr spc="-530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spc="-10" dirty="0"/>
              <a:t>extreme</a:t>
            </a:r>
            <a:r>
              <a:rPr spc="-25" dirty="0"/>
              <a:t> </a:t>
            </a:r>
            <a:r>
              <a:rPr spc="-5" dirty="0"/>
              <a:t>expertise</a:t>
            </a:r>
            <a:r>
              <a:rPr spc="-15" dirty="0"/>
              <a:t> </a:t>
            </a:r>
            <a:r>
              <a:rPr spc="-5" dirty="0"/>
              <a:t>observing</a:t>
            </a:r>
            <a:r>
              <a:rPr dirty="0"/>
              <a:t> </a:t>
            </a:r>
            <a:r>
              <a:rPr spc="-5" dirty="0"/>
              <a:t>compliance</a:t>
            </a:r>
            <a:r>
              <a:rPr spc="-1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each</a:t>
            </a:r>
            <a:r>
              <a:rPr spc="-15" dirty="0"/>
              <a:t> </a:t>
            </a:r>
            <a:r>
              <a:rPr spc="-5" dirty="0"/>
              <a:t>elements</a:t>
            </a:r>
            <a:r>
              <a:rPr spc="-20" dirty="0"/>
              <a:t> </a:t>
            </a:r>
            <a:r>
              <a:rPr spc="-5" dirty="0"/>
              <a:t>of</a:t>
            </a:r>
            <a:r>
              <a:rPr dirty="0"/>
              <a:t> ISM.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518</Words>
  <Application>Microsoft Office PowerPoint</Application>
  <PresentationFormat>Widescreen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Calibri</vt:lpstr>
      <vt:lpstr>Wingdings</vt:lpstr>
      <vt:lpstr>Office Theme</vt:lpstr>
      <vt:lpstr>Internal Ism auditor  Micro Credit Course</vt:lpstr>
      <vt:lpstr>PowerPoint Presentation</vt:lpstr>
      <vt:lpstr>PowerPoint Presentation</vt:lpstr>
      <vt:lpstr>PowerPoint Presentation</vt:lpstr>
      <vt:lpstr>Objective-IMU to lead in giving  outstanding knowledge to future ISM  Auditors</vt:lpstr>
      <vt:lpstr>Unit 1 International Safety Management is  for the safety of shipping</vt:lpstr>
      <vt:lpstr>PowerPoint Presentation</vt:lpstr>
      <vt:lpstr>Implementation of ISM code in shipping office as well as on the ship ensures  Enhancement in safety in multifold.</vt:lpstr>
      <vt:lpstr>ISM Internal Auditor function is to audit the ship or shipping organization  with extreme expertise observing compliance with each elements of ISM.</vt:lpstr>
      <vt:lpstr>PowerPoint Presentation</vt:lpstr>
      <vt:lpstr>PowerPoint Presentation</vt:lpstr>
      <vt:lpstr>Unit 2 continues</vt:lpstr>
      <vt:lpstr>PowerPoint Presentation</vt:lpstr>
      <vt:lpstr>Reasons for accidenCotlusmn1</vt:lpstr>
      <vt:lpstr>Contingency  Handling Manual</vt:lpstr>
      <vt:lpstr>Fleet personnel  Manual</vt:lpstr>
      <vt:lpstr>PowerPoint Presentation</vt:lpstr>
      <vt:lpstr>ISM Internal Audit continues</vt:lpstr>
      <vt:lpstr>PowerPoint Presentation</vt:lpstr>
      <vt:lpstr>ISM Internal Audits  Continues</vt:lpstr>
      <vt:lpstr>Physical verification of various bridge equipments.</vt:lpstr>
      <vt:lpstr>PowerPoint Presentation</vt:lpstr>
      <vt:lpstr>PowerPoint Presentation</vt:lpstr>
      <vt:lpstr>Verification of safety posters</vt:lpstr>
      <vt:lpstr>PowerPoint Presentation</vt:lpstr>
      <vt:lpstr>No observation :Good ship  NC /observation found  Need corrective action  Give time period of  1month.</vt:lpstr>
      <vt:lpstr>Verification of ER (method)</vt:lpstr>
      <vt:lpstr>Unit 2 Continues</vt:lpstr>
      <vt:lpstr>Internal Audit Close up meeting with captain, CE and other Management subordinates.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ANURAG</cp:lastModifiedBy>
  <cp:revision>1</cp:revision>
  <dcterms:created xsi:type="dcterms:W3CDTF">2023-06-30T09:53:24Z</dcterms:created>
  <dcterms:modified xsi:type="dcterms:W3CDTF">2023-06-30T09:54:02Z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2023-06-30T00:00:00Z</vt:filetime>
  </property>
</Properties>
</file>